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4060" r:id="rId4"/>
  </p:sldMasterIdLst>
  <p:notesMasterIdLst>
    <p:notesMasterId r:id="rId64"/>
  </p:notesMasterIdLst>
  <p:handoutMasterIdLst>
    <p:handoutMasterId r:id="rId65"/>
  </p:handoutMasterIdLst>
  <p:sldIdLst>
    <p:sldId id="1000" r:id="rId5"/>
    <p:sldId id="978" r:id="rId6"/>
    <p:sldId id="850" r:id="rId7"/>
    <p:sldId id="851" r:id="rId8"/>
    <p:sldId id="863" r:id="rId9"/>
    <p:sldId id="814" r:id="rId10"/>
    <p:sldId id="866" r:id="rId11"/>
    <p:sldId id="1001" r:id="rId12"/>
    <p:sldId id="965" r:id="rId13"/>
    <p:sldId id="815" r:id="rId14"/>
    <p:sldId id="1008" r:id="rId15"/>
    <p:sldId id="995" r:id="rId16"/>
    <p:sldId id="1007" r:id="rId17"/>
    <p:sldId id="996" r:id="rId18"/>
    <p:sldId id="1009" r:id="rId19"/>
    <p:sldId id="1011" r:id="rId20"/>
    <p:sldId id="1012" r:id="rId21"/>
    <p:sldId id="1013" r:id="rId22"/>
    <p:sldId id="997" r:id="rId23"/>
    <p:sldId id="998" r:id="rId24"/>
    <p:sldId id="939" r:id="rId25"/>
    <p:sldId id="940" r:id="rId26"/>
    <p:sldId id="986" r:id="rId27"/>
    <p:sldId id="834" r:id="rId28"/>
    <p:sldId id="984" r:id="rId29"/>
    <p:sldId id="793" r:id="rId30"/>
    <p:sldId id="981" r:id="rId31"/>
    <p:sldId id="982" r:id="rId32"/>
    <p:sldId id="957" r:id="rId33"/>
    <p:sldId id="926" r:id="rId34"/>
    <p:sldId id="954" r:id="rId35"/>
    <p:sldId id="872" r:id="rId36"/>
    <p:sldId id="990" r:id="rId37"/>
    <p:sldId id="991" r:id="rId38"/>
    <p:sldId id="992" r:id="rId39"/>
    <p:sldId id="961" r:id="rId40"/>
    <p:sldId id="799" r:id="rId41"/>
    <p:sldId id="942" r:id="rId42"/>
    <p:sldId id="943" r:id="rId43"/>
    <p:sldId id="960" r:id="rId44"/>
    <p:sldId id="962" r:id="rId45"/>
    <p:sldId id="720" r:id="rId46"/>
    <p:sldId id="956" r:id="rId47"/>
    <p:sldId id="870" r:id="rId48"/>
    <p:sldId id="964" r:id="rId49"/>
    <p:sldId id="977" r:id="rId50"/>
    <p:sldId id="987" r:id="rId51"/>
    <p:sldId id="988" r:id="rId52"/>
    <p:sldId id="989" r:id="rId53"/>
    <p:sldId id="993" r:id="rId54"/>
    <p:sldId id="958" r:id="rId55"/>
    <p:sldId id="718" r:id="rId56"/>
    <p:sldId id="1002" r:id="rId57"/>
    <p:sldId id="1003" r:id="rId58"/>
    <p:sldId id="1004" r:id="rId59"/>
    <p:sldId id="1014" r:id="rId60"/>
    <p:sldId id="1005" r:id="rId61"/>
    <p:sldId id="1006" r:id="rId62"/>
    <p:sldId id="994" r:id="rId63"/>
  </p:sldIdLst>
  <p:sldSz cx="12192000" cy="6858000"/>
  <p:notesSz cx="9601200" cy="7315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304">
          <p15:clr>
            <a:srgbClr val="A4A3A4"/>
          </p15:clr>
        </p15:guide>
        <p15:guide id="2" pos="302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agar, Toni" initials="ET" lastIdx="1" clrIdx="0">
    <p:extLst>
      <p:ext uri="{19B8F6BF-5375-455C-9EA6-DF929625EA0E}">
        <p15:presenceInfo xmlns:p15="http://schemas.microsoft.com/office/powerpoint/2012/main" userId="S-1-5-21-1266616903-2375347289-489700434-389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FF9900"/>
    <a:srgbClr val="FF99CC"/>
    <a:srgbClr val="FF6600"/>
    <a:srgbClr val="008000"/>
    <a:srgbClr val="FF0066"/>
    <a:srgbClr val="00CC00"/>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6D3630-EC4A-4CF0-A614-3FA0CBCA550B}" v="536" dt="2025-02-14T03:47:23.90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3" autoAdjust="0"/>
    <p:restoredTop sz="71759" autoAdjust="0"/>
  </p:normalViewPr>
  <p:slideViewPr>
    <p:cSldViewPr snapToGrid="0" snapToObjects="1">
      <p:cViewPr varScale="1">
        <p:scale>
          <a:sx n="50" d="100"/>
          <a:sy n="50" d="100"/>
        </p:scale>
        <p:origin x="988" y="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55" d="100"/>
          <a:sy n="55" d="100"/>
        </p:scale>
        <p:origin x="-1752" y="-84"/>
      </p:cViewPr>
      <p:guideLst>
        <p:guide orient="horz" pos="2304"/>
        <p:guide pos="3024"/>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oni Eagar" userId="a26b192c-5a77-46a3-b01c-3c6006c3a26e" providerId="ADAL" clId="{E56D3630-EC4A-4CF0-A614-3FA0CBCA550B}"/>
    <pc:docChg chg="undo custSel addSld delSld modSld sldOrd">
      <pc:chgData name="Toni Eagar" userId="a26b192c-5a77-46a3-b01c-3c6006c3a26e" providerId="ADAL" clId="{E56D3630-EC4A-4CF0-A614-3FA0CBCA550B}" dt="2025-02-14T03:48:41.624" v="1656" actId="6549"/>
      <pc:docMkLst>
        <pc:docMk/>
      </pc:docMkLst>
      <pc:sldChg chg="modSp mod">
        <pc:chgData name="Toni Eagar" userId="a26b192c-5a77-46a3-b01c-3c6006c3a26e" providerId="ADAL" clId="{E56D3630-EC4A-4CF0-A614-3FA0CBCA550B}" dt="2025-02-14T03:45:40.524" v="1650" actId="14100"/>
        <pc:sldMkLst>
          <pc:docMk/>
          <pc:sldMk cId="0" sldId="718"/>
        </pc:sldMkLst>
        <pc:spChg chg="mod">
          <ac:chgData name="Toni Eagar" userId="a26b192c-5a77-46a3-b01c-3c6006c3a26e" providerId="ADAL" clId="{E56D3630-EC4A-4CF0-A614-3FA0CBCA550B}" dt="2025-02-14T03:45:40.524" v="1650" actId="14100"/>
          <ac:spMkLst>
            <pc:docMk/>
            <pc:sldMk cId="0" sldId="718"/>
            <ac:spMk id="75779" creationId="{00000000-0000-0000-0000-000000000000}"/>
          </ac:spMkLst>
        </pc:spChg>
      </pc:sldChg>
      <pc:sldChg chg="ord">
        <pc:chgData name="Toni Eagar" userId="a26b192c-5a77-46a3-b01c-3c6006c3a26e" providerId="ADAL" clId="{E56D3630-EC4A-4CF0-A614-3FA0CBCA550B}" dt="2025-02-14T03:44:20.129" v="1648"/>
        <pc:sldMkLst>
          <pc:docMk/>
          <pc:sldMk cId="0" sldId="720"/>
        </pc:sldMkLst>
      </pc:sldChg>
      <pc:sldChg chg="addSp delSp modSp mod modClrScheme chgLayout">
        <pc:chgData name="Toni Eagar" userId="a26b192c-5a77-46a3-b01c-3c6006c3a26e" providerId="ADAL" clId="{E56D3630-EC4A-4CF0-A614-3FA0CBCA550B}" dt="2025-02-14T03:37:25.421" v="1594" actId="14100"/>
        <pc:sldMkLst>
          <pc:docMk/>
          <pc:sldMk cId="0" sldId="793"/>
        </pc:sldMkLst>
        <pc:spChg chg="add del mod ord">
          <ac:chgData name="Toni Eagar" userId="a26b192c-5a77-46a3-b01c-3c6006c3a26e" providerId="ADAL" clId="{E56D3630-EC4A-4CF0-A614-3FA0CBCA550B}" dt="2025-02-14T03:31:09.910" v="1546" actId="700"/>
          <ac:spMkLst>
            <pc:docMk/>
            <pc:sldMk cId="0" sldId="793"/>
            <ac:spMk id="3" creationId="{FE77F668-FFA3-CF9D-2763-4F21E850D0ED}"/>
          </ac:spMkLst>
        </pc:spChg>
        <pc:spChg chg="add mod ord">
          <ac:chgData name="Toni Eagar" userId="a26b192c-5a77-46a3-b01c-3c6006c3a26e" providerId="ADAL" clId="{E56D3630-EC4A-4CF0-A614-3FA0CBCA550B}" dt="2025-02-14T03:31:32.944" v="1591" actId="20577"/>
          <ac:spMkLst>
            <pc:docMk/>
            <pc:sldMk cId="0" sldId="793"/>
            <ac:spMk id="4" creationId="{73430082-E3CE-2B66-88FD-36C24AB6E9A5}"/>
          </ac:spMkLst>
        </pc:spChg>
        <pc:spChg chg="add del mod ord">
          <ac:chgData name="Toni Eagar" userId="a26b192c-5a77-46a3-b01c-3c6006c3a26e" providerId="ADAL" clId="{E56D3630-EC4A-4CF0-A614-3FA0CBCA550B}" dt="2025-02-14T03:37:16.874" v="1592"/>
          <ac:spMkLst>
            <pc:docMk/>
            <pc:sldMk cId="0" sldId="793"/>
            <ac:spMk id="5" creationId="{4E4EAAA5-ADDF-ACA8-1DED-BD62C9CFC3D5}"/>
          </ac:spMkLst>
        </pc:spChg>
        <pc:spChg chg="del">
          <ac:chgData name="Toni Eagar" userId="a26b192c-5a77-46a3-b01c-3c6006c3a26e" providerId="ADAL" clId="{E56D3630-EC4A-4CF0-A614-3FA0CBCA550B}" dt="2025-02-14T03:30:58.488" v="1545" actId="478"/>
          <ac:spMkLst>
            <pc:docMk/>
            <pc:sldMk cId="0" sldId="793"/>
            <ac:spMk id="17410" creationId="{00000000-0000-0000-0000-000000000000}"/>
          </ac:spMkLst>
        </pc:spChg>
        <pc:spChg chg="del">
          <ac:chgData name="Toni Eagar" userId="a26b192c-5a77-46a3-b01c-3c6006c3a26e" providerId="ADAL" clId="{E56D3630-EC4A-4CF0-A614-3FA0CBCA550B}" dt="2025-02-14T03:30:51.231" v="1543" actId="478"/>
          <ac:spMkLst>
            <pc:docMk/>
            <pc:sldMk cId="0" sldId="793"/>
            <ac:spMk id="17412" creationId="{00000000-0000-0000-0000-000000000000}"/>
          </ac:spMkLst>
        </pc:spChg>
        <pc:picChg chg="add mod">
          <ac:chgData name="Toni Eagar" userId="a26b192c-5a77-46a3-b01c-3c6006c3a26e" providerId="ADAL" clId="{E56D3630-EC4A-4CF0-A614-3FA0CBCA550B}" dt="2025-02-14T03:37:25.421" v="1594" actId="14100"/>
          <ac:picMkLst>
            <pc:docMk/>
            <pc:sldMk cId="0" sldId="793"/>
            <ac:picMk id="1026" creationId="{7FD4A3E3-F385-BB44-E0FB-0FF2658A7C00}"/>
          </ac:picMkLst>
        </pc:picChg>
        <pc:picChg chg="del">
          <ac:chgData name="Toni Eagar" userId="a26b192c-5a77-46a3-b01c-3c6006c3a26e" providerId="ADAL" clId="{E56D3630-EC4A-4CF0-A614-3FA0CBCA550B}" dt="2025-02-14T03:30:54.477" v="1544" actId="478"/>
          <ac:picMkLst>
            <pc:docMk/>
            <pc:sldMk cId="0" sldId="793"/>
            <ac:picMk id="17414" creationId="{00000000-0000-0000-0000-000000000000}"/>
          </ac:picMkLst>
        </pc:picChg>
      </pc:sldChg>
      <pc:sldChg chg="del">
        <pc:chgData name="Toni Eagar" userId="a26b192c-5a77-46a3-b01c-3c6006c3a26e" providerId="ADAL" clId="{E56D3630-EC4A-4CF0-A614-3FA0CBCA550B}" dt="2025-02-14T03:06:36.884" v="619" actId="2696"/>
        <pc:sldMkLst>
          <pc:docMk/>
          <pc:sldMk cId="0" sldId="814"/>
        </pc:sldMkLst>
      </pc:sldChg>
      <pc:sldChg chg="add">
        <pc:chgData name="Toni Eagar" userId="a26b192c-5a77-46a3-b01c-3c6006c3a26e" providerId="ADAL" clId="{E56D3630-EC4A-4CF0-A614-3FA0CBCA550B}" dt="2025-02-14T03:06:53.704" v="620"/>
        <pc:sldMkLst>
          <pc:docMk/>
          <pc:sldMk cId="2519991494" sldId="814"/>
        </pc:sldMkLst>
      </pc:sldChg>
      <pc:sldChg chg="modSp">
        <pc:chgData name="Toni Eagar" userId="a26b192c-5a77-46a3-b01c-3c6006c3a26e" providerId="ADAL" clId="{E56D3630-EC4A-4CF0-A614-3FA0CBCA550B}" dt="2025-02-14T02:52:47.309" v="60" actId="1076"/>
        <pc:sldMkLst>
          <pc:docMk/>
          <pc:sldMk cId="0" sldId="815"/>
        </pc:sldMkLst>
        <pc:spChg chg="mod">
          <ac:chgData name="Toni Eagar" userId="a26b192c-5a77-46a3-b01c-3c6006c3a26e" providerId="ADAL" clId="{E56D3630-EC4A-4CF0-A614-3FA0CBCA550B}" dt="2025-02-14T02:52:47.309" v="60" actId="1076"/>
          <ac:spMkLst>
            <pc:docMk/>
            <pc:sldMk cId="0" sldId="815"/>
            <ac:spMk id="8198" creationId="{00000000-0000-0000-0000-000000000000}"/>
          </ac:spMkLst>
        </pc:spChg>
        <pc:grpChg chg="mod">
          <ac:chgData name="Toni Eagar" userId="a26b192c-5a77-46a3-b01c-3c6006c3a26e" providerId="ADAL" clId="{E56D3630-EC4A-4CF0-A614-3FA0CBCA550B}" dt="2025-02-14T02:52:47.309" v="60" actId="1076"/>
          <ac:grpSpMkLst>
            <pc:docMk/>
            <pc:sldMk cId="0" sldId="815"/>
            <ac:grpSpMk id="8196" creationId="{00000000-0000-0000-0000-000000000000}"/>
          </ac:grpSpMkLst>
        </pc:grpChg>
        <pc:picChg chg="mod">
          <ac:chgData name="Toni Eagar" userId="a26b192c-5a77-46a3-b01c-3c6006c3a26e" providerId="ADAL" clId="{E56D3630-EC4A-4CF0-A614-3FA0CBCA550B}" dt="2025-02-14T02:52:47.309" v="60" actId="1076"/>
          <ac:picMkLst>
            <pc:docMk/>
            <pc:sldMk cId="0" sldId="815"/>
            <ac:picMk id="8197" creationId="{00000000-0000-0000-0000-000000000000}"/>
          </ac:picMkLst>
        </pc:picChg>
      </pc:sldChg>
      <pc:sldChg chg="modSp add mod">
        <pc:chgData name="Toni Eagar" userId="a26b192c-5a77-46a3-b01c-3c6006c3a26e" providerId="ADAL" clId="{E56D3630-EC4A-4CF0-A614-3FA0CBCA550B}" dt="2025-02-14T03:08:54.194" v="790" actId="20577"/>
        <pc:sldMkLst>
          <pc:docMk/>
          <pc:sldMk cId="1211941474" sldId="850"/>
        </pc:sldMkLst>
        <pc:spChg chg="mod">
          <ac:chgData name="Toni Eagar" userId="a26b192c-5a77-46a3-b01c-3c6006c3a26e" providerId="ADAL" clId="{E56D3630-EC4A-4CF0-A614-3FA0CBCA550B}" dt="2025-02-14T03:07:03.491" v="621" actId="14100"/>
          <ac:spMkLst>
            <pc:docMk/>
            <pc:sldMk cId="1211941474" sldId="850"/>
            <ac:spMk id="7170" creationId="{00000000-0000-0000-0000-000000000000}"/>
          </ac:spMkLst>
        </pc:spChg>
        <pc:spChg chg="mod">
          <ac:chgData name="Toni Eagar" userId="a26b192c-5a77-46a3-b01c-3c6006c3a26e" providerId="ADAL" clId="{E56D3630-EC4A-4CF0-A614-3FA0CBCA550B}" dt="2025-02-14T03:08:54.194" v="790" actId="20577"/>
          <ac:spMkLst>
            <pc:docMk/>
            <pc:sldMk cId="1211941474" sldId="850"/>
            <ac:spMk id="7171" creationId="{00000000-0000-0000-0000-000000000000}"/>
          </ac:spMkLst>
        </pc:spChg>
      </pc:sldChg>
      <pc:sldChg chg="del">
        <pc:chgData name="Toni Eagar" userId="a26b192c-5a77-46a3-b01c-3c6006c3a26e" providerId="ADAL" clId="{E56D3630-EC4A-4CF0-A614-3FA0CBCA550B}" dt="2025-02-14T03:06:36.884" v="619" actId="2696"/>
        <pc:sldMkLst>
          <pc:docMk/>
          <pc:sldMk cId="3173774530" sldId="850"/>
        </pc:sldMkLst>
      </pc:sldChg>
      <pc:sldChg chg="del">
        <pc:chgData name="Toni Eagar" userId="a26b192c-5a77-46a3-b01c-3c6006c3a26e" providerId="ADAL" clId="{E56D3630-EC4A-4CF0-A614-3FA0CBCA550B}" dt="2025-02-14T03:06:36.884" v="619" actId="2696"/>
        <pc:sldMkLst>
          <pc:docMk/>
          <pc:sldMk cId="1424484814" sldId="851"/>
        </pc:sldMkLst>
      </pc:sldChg>
      <pc:sldChg chg="add setBg">
        <pc:chgData name="Toni Eagar" userId="a26b192c-5a77-46a3-b01c-3c6006c3a26e" providerId="ADAL" clId="{E56D3630-EC4A-4CF0-A614-3FA0CBCA550B}" dt="2025-02-14T03:06:53.704" v="620"/>
        <pc:sldMkLst>
          <pc:docMk/>
          <pc:sldMk cId="3814283018" sldId="851"/>
        </pc:sldMkLst>
      </pc:sldChg>
      <pc:sldChg chg="del">
        <pc:chgData name="Toni Eagar" userId="a26b192c-5a77-46a3-b01c-3c6006c3a26e" providerId="ADAL" clId="{E56D3630-EC4A-4CF0-A614-3FA0CBCA550B}" dt="2025-02-14T03:06:36.884" v="619" actId="2696"/>
        <pc:sldMkLst>
          <pc:docMk/>
          <pc:sldMk cId="805689033" sldId="863"/>
        </pc:sldMkLst>
      </pc:sldChg>
      <pc:sldChg chg="modSp add mod setBg">
        <pc:chgData name="Toni Eagar" userId="a26b192c-5a77-46a3-b01c-3c6006c3a26e" providerId="ADAL" clId="{E56D3630-EC4A-4CF0-A614-3FA0CBCA550B}" dt="2025-02-14T03:48:41.624" v="1656" actId="6549"/>
        <pc:sldMkLst>
          <pc:docMk/>
          <pc:sldMk cId="3228079304" sldId="863"/>
        </pc:sldMkLst>
        <pc:spChg chg="mod">
          <ac:chgData name="Toni Eagar" userId="a26b192c-5a77-46a3-b01c-3c6006c3a26e" providerId="ADAL" clId="{E56D3630-EC4A-4CF0-A614-3FA0CBCA550B}" dt="2025-02-14T03:48:41.624" v="1656" actId="6549"/>
          <ac:spMkLst>
            <pc:docMk/>
            <pc:sldMk cId="3228079304" sldId="863"/>
            <ac:spMk id="3" creationId="{00000000-0000-0000-0000-000000000000}"/>
          </ac:spMkLst>
        </pc:spChg>
      </pc:sldChg>
      <pc:sldChg chg="add">
        <pc:chgData name="Toni Eagar" userId="a26b192c-5a77-46a3-b01c-3c6006c3a26e" providerId="ADAL" clId="{E56D3630-EC4A-4CF0-A614-3FA0CBCA550B}" dt="2025-02-14T03:06:53.704" v="620"/>
        <pc:sldMkLst>
          <pc:docMk/>
          <pc:sldMk cId="3318746268" sldId="866"/>
        </pc:sldMkLst>
      </pc:sldChg>
      <pc:sldChg chg="del">
        <pc:chgData name="Toni Eagar" userId="a26b192c-5a77-46a3-b01c-3c6006c3a26e" providerId="ADAL" clId="{E56D3630-EC4A-4CF0-A614-3FA0CBCA550B}" dt="2025-02-14T03:06:36.884" v="619" actId="2696"/>
        <pc:sldMkLst>
          <pc:docMk/>
          <pc:sldMk cId="3336283706" sldId="866"/>
        </pc:sldMkLst>
      </pc:sldChg>
      <pc:sldChg chg="modSp mod">
        <pc:chgData name="Toni Eagar" userId="a26b192c-5a77-46a3-b01c-3c6006c3a26e" providerId="ADAL" clId="{E56D3630-EC4A-4CF0-A614-3FA0CBCA550B}" dt="2025-02-14T03:42:32.222" v="1646" actId="27636"/>
        <pc:sldMkLst>
          <pc:docMk/>
          <pc:sldMk cId="3556218906" sldId="872"/>
        </pc:sldMkLst>
        <pc:spChg chg="mod">
          <ac:chgData name="Toni Eagar" userId="a26b192c-5a77-46a3-b01c-3c6006c3a26e" providerId="ADAL" clId="{E56D3630-EC4A-4CF0-A614-3FA0CBCA550B}" dt="2025-02-14T03:41:38.857" v="1639" actId="14100"/>
          <ac:spMkLst>
            <pc:docMk/>
            <pc:sldMk cId="3556218906" sldId="872"/>
            <ac:spMk id="77826" creationId="{00000000-0000-0000-0000-000000000000}"/>
          </ac:spMkLst>
        </pc:spChg>
        <pc:spChg chg="mod">
          <ac:chgData name="Toni Eagar" userId="a26b192c-5a77-46a3-b01c-3c6006c3a26e" providerId="ADAL" clId="{E56D3630-EC4A-4CF0-A614-3FA0CBCA550B}" dt="2025-02-14T03:42:32.222" v="1646" actId="27636"/>
          <ac:spMkLst>
            <pc:docMk/>
            <pc:sldMk cId="3556218906" sldId="872"/>
            <ac:spMk id="77827" creationId="{00000000-0000-0000-0000-000000000000}"/>
          </ac:spMkLst>
        </pc:spChg>
      </pc:sldChg>
      <pc:sldChg chg="add">
        <pc:chgData name="Toni Eagar" userId="a26b192c-5a77-46a3-b01c-3c6006c3a26e" providerId="ADAL" clId="{E56D3630-EC4A-4CF0-A614-3FA0CBCA550B}" dt="2025-02-14T03:42:00.971" v="1642"/>
        <pc:sldMkLst>
          <pc:docMk/>
          <pc:sldMk cId="577725401" sldId="926"/>
        </pc:sldMkLst>
      </pc:sldChg>
      <pc:sldChg chg="modSp del">
        <pc:chgData name="Toni Eagar" userId="a26b192c-5a77-46a3-b01c-3c6006c3a26e" providerId="ADAL" clId="{E56D3630-EC4A-4CF0-A614-3FA0CBCA550B}" dt="2025-02-14T03:41:52.588" v="1641" actId="2696"/>
        <pc:sldMkLst>
          <pc:docMk/>
          <pc:sldMk cId="2830220242" sldId="926"/>
        </pc:sldMkLst>
        <pc:picChg chg="mod">
          <ac:chgData name="Toni Eagar" userId="a26b192c-5a77-46a3-b01c-3c6006c3a26e" providerId="ADAL" clId="{E56D3630-EC4A-4CF0-A614-3FA0CBCA550B}" dt="2025-02-14T03:39:04.971" v="1600" actId="1076"/>
          <ac:picMkLst>
            <pc:docMk/>
            <pc:sldMk cId="2830220242" sldId="926"/>
            <ac:picMk id="58371" creationId="{FE86B6E9-21CE-A222-473D-FFA6E7F1A4E9}"/>
          </ac:picMkLst>
        </pc:picChg>
      </pc:sldChg>
      <pc:sldChg chg="modSp del mod">
        <pc:chgData name="Toni Eagar" userId="a26b192c-5a77-46a3-b01c-3c6006c3a26e" providerId="ADAL" clId="{E56D3630-EC4A-4CF0-A614-3FA0CBCA550B}" dt="2025-02-14T03:41:52.588" v="1641" actId="2696"/>
        <pc:sldMkLst>
          <pc:docMk/>
          <pc:sldMk cId="1849743394" sldId="954"/>
        </pc:sldMkLst>
        <pc:spChg chg="mod">
          <ac:chgData name="Toni Eagar" userId="a26b192c-5a77-46a3-b01c-3c6006c3a26e" providerId="ADAL" clId="{E56D3630-EC4A-4CF0-A614-3FA0CBCA550B}" dt="2025-02-14T03:39:36.044" v="1609" actId="20577"/>
          <ac:spMkLst>
            <pc:docMk/>
            <pc:sldMk cId="1849743394" sldId="954"/>
            <ac:spMk id="3" creationId="{38CD8D07-4711-5CEC-72AD-DFE6DA85DF36}"/>
          </ac:spMkLst>
        </pc:spChg>
      </pc:sldChg>
      <pc:sldChg chg="add">
        <pc:chgData name="Toni Eagar" userId="a26b192c-5a77-46a3-b01c-3c6006c3a26e" providerId="ADAL" clId="{E56D3630-EC4A-4CF0-A614-3FA0CBCA550B}" dt="2025-02-14T03:42:00.971" v="1642"/>
        <pc:sldMkLst>
          <pc:docMk/>
          <pc:sldMk cId="4124612718" sldId="954"/>
        </pc:sldMkLst>
      </pc:sldChg>
      <pc:sldChg chg="modSp mod">
        <pc:chgData name="Toni Eagar" userId="a26b192c-5a77-46a3-b01c-3c6006c3a26e" providerId="ADAL" clId="{E56D3630-EC4A-4CF0-A614-3FA0CBCA550B}" dt="2025-02-14T03:42:05.419" v="1644" actId="20577"/>
        <pc:sldMkLst>
          <pc:docMk/>
          <pc:sldMk cId="56500932" sldId="957"/>
        </pc:sldMkLst>
        <pc:spChg chg="mod">
          <ac:chgData name="Toni Eagar" userId="a26b192c-5a77-46a3-b01c-3c6006c3a26e" providerId="ADAL" clId="{E56D3630-EC4A-4CF0-A614-3FA0CBCA550B}" dt="2025-02-14T03:42:05.419" v="1644" actId="20577"/>
          <ac:spMkLst>
            <pc:docMk/>
            <pc:sldMk cId="56500932" sldId="957"/>
            <ac:spMk id="4" creationId="{00000000-0000-0000-0000-000000000000}"/>
          </ac:spMkLst>
        </pc:spChg>
        <pc:spChg chg="mod">
          <ac:chgData name="Toni Eagar" userId="a26b192c-5a77-46a3-b01c-3c6006c3a26e" providerId="ADAL" clId="{E56D3630-EC4A-4CF0-A614-3FA0CBCA550B}" dt="2025-02-14T03:41:08.003" v="1631" actId="20577"/>
          <ac:spMkLst>
            <pc:docMk/>
            <pc:sldMk cId="56500932" sldId="957"/>
            <ac:spMk id="5" creationId="{00000000-0000-0000-0000-000000000000}"/>
          </ac:spMkLst>
        </pc:spChg>
      </pc:sldChg>
      <pc:sldChg chg="del">
        <pc:chgData name="Toni Eagar" userId="a26b192c-5a77-46a3-b01c-3c6006c3a26e" providerId="ADAL" clId="{E56D3630-EC4A-4CF0-A614-3FA0CBCA550B}" dt="2025-02-14T03:30:44" v="1542" actId="47"/>
        <pc:sldMkLst>
          <pc:docMk/>
          <pc:sldMk cId="286423206" sldId="967"/>
        </pc:sldMkLst>
      </pc:sldChg>
      <pc:sldChg chg="modSp mod">
        <pc:chgData name="Toni Eagar" userId="a26b192c-5a77-46a3-b01c-3c6006c3a26e" providerId="ADAL" clId="{E56D3630-EC4A-4CF0-A614-3FA0CBCA550B}" dt="2025-02-14T03:37:46.930" v="1599" actId="14100"/>
        <pc:sldMkLst>
          <pc:docMk/>
          <pc:sldMk cId="2240138728" sldId="981"/>
        </pc:sldMkLst>
        <pc:spChg chg="mod">
          <ac:chgData name="Toni Eagar" userId="a26b192c-5a77-46a3-b01c-3c6006c3a26e" providerId="ADAL" clId="{E56D3630-EC4A-4CF0-A614-3FA0CBCA550B}" dt="2025-02-14T03:37:38.415" v="1597" actId="14100"/>
          <ac:spMkLst>
            <pc:docMk/>
            <pc:sldMk cId="2240138728" sldId="981"/>
            <ac:spMk id="5" creationId="{3DD8BFB6-193A-4D34-85B2-A4F9EB1A77BE}"/>
          </ac:spMkLst>
        </pc:spChg>
        <pc:graphicFrameChg chg="mod modGraphic">
          <ac:chgData name="Toni Eagar" userId="a26b192c-5a77-46a3-b01c-3c6006c3a26e" providerId="ADAL" clId="{E56D3630-EC4A-4CF0-A614-3FA0CBCA550B}" dt="2025-02-14T03:37:46.930" v="1599" actId="14100"/>
          <ac:graphicFrameMkLst>
            <pc:docMk/>
            <pc:sldMk cId="2240138728" sldId="981"/>
            <ac:graphicFrameMk id="2" creationId="{0A1A053A-B858-2EAE-6D17-1DA349E4FE84}"/>
          </ac:graphicFrameMkLst>
        </pc:graphicFrameChg>
        <pc:picChg chg="mod">
          <ac:chgData name="Toni Eagar" userId="a26b192c-5a77-46a3-b01c-3c6006c3a26e" providerId="ADAL" clId="{E56D3630-EC4A-4CF0-A614-3FA0CBCA550B}" dt="2025-02-14T03:37:31.411" v="1595" actId="1076"/>
          <ac:picMkLst>
            <pc:docMk/>
            <pc:sldMk cId="2240138728" sldId="981"/>
            <ac:picMk id="2076" creationId="{62D7F2B6-5707-3F86-FB4D-B64C6A52C4FB}"/>
          </ac:picMkLst>
        </pc:picChg>
      </pc:sldChg>
      <pc:sldChg chg="modSp mod">
        <pc:chgData name="Toni Eagar" userId="a26b192c-5a77-46a3-b01c-3c6006c3a26e" providerId="ADAL" clId="{E56D3630-EC4A-4CF0-A614-3FA0CBCA550B}" dt="2025-02-14T02:54:17.434" v="79" actId="12"/>
        <pc:sldMkLst>
          <pc:docMk/>
          <pc:sldMk cId="931997113" sldId="995"/>
        </pc:sldMkLst>
        <pc:spChg chg="mod">
          <ac:chgData name="Toni Eagar" userId="a26b192c-5a77-46a3-b01c-3c6006c3a26e" providerId="ADAL" clId="{E56D3630-EC4A-4CF0-A614-3FA0CBCA550B}" dt="2025-02-14T02:53:28.513" v="65"/>
          <ac:spMkLst>
            <pc:docMk/>
            <pc:sldMk cId="931997113" sldId="995"/>
            <ac:spMk id="2" creationId="{5646884B-F493-48EB-A24B-4FE5CCF6359F}"/>
          </ac:spMkLst>
        </pc:spChg>
        <pc:spChg chg="mod">
          <ac:chgData name="Toni Eagar" userId="a26b192c-5a77-46a3-b01c-3c6006c3a26e" providerId="ADAL" clId="{E56D3630-EC4A-4CF0-A614-3FA0CBCA550B}" dt="2025-02-14T02:54:17.434" v="79" actId="12"/>
          <ac:spMkLst>
            <pc:docMk/>
            <pc:sldMk cId="931997113" sldId="995"/>
            <ac:spMk id="3" creationId="{D8A86B83-2F5F-4461-9A68-C2899E3036A7}"/>
          </ac:spMkLst>
        </pc:spChg>
      </pc:sldChg>
      <pc:sldChg chg="addSp delSp modSp mod">
        <pc:chgData name="Toni Eagar" userId="a26b192c-5a77-46a3-b01c-3c6006c3a26e" providerId="ADAL" clId="{E56D3630-EC4A-4CF0-A614-3FA0CBCA550B}" dt="2025-02-14T03:17:28.586" v="1154" actId="20577"/>
        <pc:sldMkLst>
          <pc:docMk/>
          <pc:sldMk cId="3819383888" sldId="996"/>
        </pc:sldMkLst>
        <pc:spChg chg="mod">
          <ac:chgData name="Toni Eagar" userId="a26b192c-5a77-46a3-b01c-3c6006c3a26e" providerId="ADAL" clId="{E56D3630-EC4A-4CF0-A614-3FA0CBCA550B}" dt="2025-02-14T03:17:28.586" v="1154" actId="20577"/>
          <ac:spMkLst>
            <pc:docMk/>
            <pc:sldMk cId="3819383888" sldId="996"/>
            <ac:spMk id="2" creationId="{A24AB618-0B83-F612-96CA-25ACDDFDCA53}"/>
          </ac:spMkLst>
        </pc:spChg>
        <pc:spChg chg="add del mod">
          <ac:chgData name="Toni Eagar" userId="a26b192c-5a77-46a3-b01c-3c6006c3a26e" providerId="ADAL" clId="{E56D3630-EC4A-4CF0-A614-3FA0CBCA550B}" dt="2025-02-14T03:17:13.066" v="1144"/>
          <ac:spMkLst>
            <pc:docMk/>
            <pc:sldMk cId="3819383888" sldId="996"/>
            <ac:spMk id="5" creationId="{5FC57988-0209-BEBB-1D75-EE2EFED2D863}"/>
          </ac:spMkLst>
        </pc:spChg>
        <pc:graphicFrameChg chg="del">
          <ac:chgData name="Toni Eagar" userId="a26b192c-5a77-46a3-b01c-3c6006c3a26e" providerId="ADAL" clId="{E56D3630-EC4A-4CF0-A614-3FA0CBCA550B}" dt="2025-02-14T03:17:11.306" v="1143" actId="478"/>
          <ac:graphicFrameMkLst>
            <pc:docMk/>
            <pc:sldMk cId="3819383888" sldId="996"/>
            <ac:graphicFrameMk id="4" creationId="{A8D75121-DF63-EAEE-AE16-1BD6B7591063}"/>
          </ac:graphicFrameMkLst>
        </pc:graphicFrameChg>
        <pc:graphicFrameChg chg="add mod modGraphic">
          <ac:chgData name="Toni Eagar" userId="a26b192c-5a77-46a3-b01c-3c6006c3a26e" providerId="ADAL" clId="{E56D3630-EC4A-4CF0-A614-3FA0CBCA550B}" dt="2025-02-14T03:17:21.751" v="1145" actId="113"/>
          <ac:graphicFrameMkLst>
            <pc:docMk/>
            <pc:sldMk cId="3819383888" sldId="996"/>
            <ac:graphicFrameMk id="6" creationId="{8642420E-B6BE-14E3-D1D7-9D8B0EF04F4E}"/>
          </ac:graphicFrameMkLst>
        </pc:graphicFrameChg>
      </pc:sldChg>
      <pc:sldChg chg="modSp mod">
        <pc:chgData name="Toni Eagar" userId="a26b192c-5a77-46a3-b01c-3c6006c3a26e" providerId="ADAL" clId="{E56D3630-EC4A-4CF0-A614-3FA0CBCA550B}" dt="2025-02-14T03:28:18.384" v="1447" actId="20577"/>
        <pc:sldMkLst>
          <pc:docMk/>
          <pc:sldMk cId="1330979007" sldId="997"/>
        </pc:sldMkLst>
        <pc:spChg chg="mod">
          <ac:chgData name="Toni Eagar" userId="a26b192c-5a77-46a3-b01c-3c6006c3a26e" providerId="ADAL" clId="{E56D3630-EC4A-4CF0-A614-3FA0CBCA550B}" dt="2025-02-14T03:28:18.384" v="1447" actId="20577"/>
          <ac:spMkLst>
            <pc:docMk/>
            <pc:sldMk cId="1330979007" sldId="997"/>
            <ac:spMk id="3" creationId="{D9FF3C40-8AA2-E3C4-ECCC-D348B0669BC7}"/>
          </ac:spMkLst>
        </pc:spChg>
      </pc:sldChg>
      <pc:sldChg chg="modSp mod">
        <pc:chgData name="Toni Eagar" userId="a26b192c-5a77-46a3-b01c-3c6006c3a26e" providerId="ADAL" clId="{E56D3630-EC4A-4CF0-A614-3FA0CBCA550B}" dt="2025-02-14T03:30:01.810" v="1541" actId="20577"/>
        <pc:sldMkLst>
          <pc:docMk/>
          <pc:sldMk cId="3338152134" sldId="998"/>
        </pc:sldMkLst>
        <pc:spChg chg="mod">
          <ac:chgData name="Toni Eagar" userId="a26b192c-5a77-46a3-b01c-3c6006c3a26e" providerId="ADAL" clId="{E56D3630-EC4A-4CF0-A614-3FA0CBCA550B}" dt="2025-02-14T03:30:01.810" v="1541" actId="20577"/>
          <ac:spMkLst>
            <pc:docMk/>
            <pc:sldMk cId="3338152134" sldId="998"/>
            <ac:spMk id="3" creationId="{770A9263-8AA5-E1E9-729D-1FDEF90AE33B}"/>
          </ac:spMkLst>
        </pc:spChg>
      </pc:sldChg>
      <pc:sldChg chg="modSp mod">
        <pc:chgData name="Toni Eagar" userId="a26b192c-5a77-46a3-b01c-3c6006c3a26e" providerId="ADAL" clId="{E56D3630-EC4A-4CF0-A614-3FA0CBCA550B}" dt="2025-02-14T02:50:24.354" v="59" actId="113"/>
        <pc:sldMkLst>
          <pc:docMk/>
          <pc:sldMk cId="2816734467" sldId="1000"/>
        </pc:sldMkLst>
        <pc:spChg chg="mod">
          <ac:chgData name="Toni Eagar" userId="a26b192c-5a77-46a3-b01c-3c6006c3a26e" providerId="ADAL" clId="{E56D3630-EC4A-4CF0-A614-3FA0CBCA550B}" dt="2025-02-14T02:49:48.794" v="7" actId="20577"/>
          <ac:spMkLst>
            <pc:docMk/>
            <pc:sldMk cId="2816734467" sldId="1000"/>
            <ac:spMk id="4" creationId="{49CC4F14-CDD1-AB27-6C17-C30D1A1791AB}"/>
          </ac:spMkLst>
        </pc:spChg>
        <pc:spChg chg="mod">
          <ac:chgData name="Toni Eagar" userId="a26b192c-5a77-46a3-b01c-3c6006c3a26e" providerId="ADAL" clId="{E56D3630-EC4A-4CF0-A614-3FA0CBCA550B}" dt="2025-02-14T02:50:24.354" v="59" actId="113"/>
          <ac:spMkLst>
            <pc:docMk/>
            <pc:sldMk cId="2816734467" sldId="1000"/>
            <ac:spMk id="5" creationId="{17657410-CE54-AF1B-A1BB-A182FE10F0B5}"/>
          </ac:spMkLst>
        </pc:spChg>
      </pc:sldChg>
      <pc:sldChg chg="modSp add mod">
        <pc:chgData name="Toni Eagar" userId="a26b192c-5a77-46a3-b01c-3c6006c3a26e" providerId="ADAL" clId="{E56D3630-EC4A-4CF0-A614-3FA0CBCA550B}" dt="2025-02-14T03:13:44.346" v="1117" actId="20577"/>
        <pc:sldMkLst>
          <pc:docMk/>
          <pc:sldMk cId="93552484" sldId="1001"/>
        </pc:sldMkLst>
        <pc:spChg chg="mod">
          <ac:chgData name="Toni Eagar" userId="a26b192c-5a77-46a3-b01c-3c6006c3a26e" providerId="ADAL" clId="{E56D3630-EC4A-4CF0-A614-3FA0CBCA550B}" dt="2025-02-14T03:12:23.718" v="993" actId="20577"/>
          <ac:spMkLst>
            <pc:docMk/>
            <pc:sldMk cId="93552484" sldId="1001"/>
            <ac:spMk id="3" creationId="{E898A6D9-78A8-5CDE-3856-1693AF13B8EC}"/>
          </ac:spMkLst>
        </pc:spChg>
        <pc:spChg chg="mod">
          <ac:chgData name="Toni Eagar" userId="a26b192c-5a77-46a3-b01c-3c6006c3a26e" providerId="ADAL" clId="{E56D3630-EC4A-4CF0-A614-3FA0CBCA550B}" dt="2025-02-14T03:13:44.346" v="1117" actId="20577"/>
          <ac:spMkLst>
            <pc:docMk/>
            <pc:sldMk cId="93552484" sldId="1001"/>
            <ac:spMk id="4" creationId="{8F626D40-C2AD-98F0-8C6B-81C6703494C9}"/>
          </ac:spMkLst>
        </pc:spChg>
      </pc:sldChg>
      <pc:sldChg chg="del">
        <pc:chgData name="Toni Eagar" userId="a26b192c-5a77-46a3-b01c-3c6006c3a26e" providerId="ADAL" clId="{E56D3630-EC4A-4CF0-A614-3FA0CBCA550B}" dt="2025-02-14T03:06:36.884" v="619" actId="2696"/>
        <pc:sldMkLst>
          <pc:docMk/>
          <pc:sldMk cId="2040962589" sldId="1001"/>
        </pc:sldMkLst>
      </pc:sldChg>
      <pc:sldChg chg="addSp delSp modSp add mod">
        <pc:chgData name="Toni Eagar" userId="a26b192c-5a77-46a3-b01c-3c6006c3a26e" providerId="ADAL" clId="{E56D3630-EC4A-4CF0-A614-3FA0CBCA550B}" dt="2025-02-14T03:17:05.655" v="1142"/>
        <pc:sldMkLst>
          <pc:docMk/>
          <pc:sldMk cId="1779987919" sldId="1007"/>
        </pc:sldMkLst>
        <pc:spChg chg="mod">
          <ac:chgData name="Toni Eagar" userId="a26b192c-5a77-46a3-b01c-3c6006c3a26e" providerId="ADAL" clId="{E56D3630-EC4A-4CF0-A614-3FA0CBCA550B}" dt="2025-02-14T02:54:49.117" v="96" actId="20577"/>
          <ac:spMkLst>
            <pc:docMk/>
            <pc:sldMk cId="1779987919" sldId="1007"/>
            <ac:spMk id="2" creationId="{D63AE0D1-948F-07E3-D95A-8A7CE560195B}"/>
          </ac:spMkLst>
        </pc:spChg>
        <pc:spChg chg="del mod">
          <ac:chgData name="Toni Eagar" userId="a26b192c-5a77-46a3-b01c-3c6006c3a26e" providerId="ADAL" clId="{E56D3630-EC4A-4CF0-A614-3FA0CBCA550B}" dt="2025-02-14T02:55:34.018" v="98" actId="1032"/>
          <ac:spMkLst>
            <pc:docMk/>
            <pc:sldMk cId="1779987919" sldId="1007"/>
            <ac:spMk id="3" creationId="{8475A2E0-4031-D61F-A68A-002AAB60172F}"/>
          </ac:spMkLst>
        </pc:spChg>
        <pc:graphicFrameChg chg="add mod modGraphic">
          <ac:chgData name="Toni Eagar" userId="a26b192c-5a77-46a3-b01c-3c6006c3a26e" providerId="ADAL" clId="{E56D3630-EC4A-4CF0-A614-3FA0CBCA550B}" dt="2025-02-14T03:15:44.657" v="1141" actId="404"/>
          <ac:graphicFrameMkLst>
            <pc:docMk/>
            <pc:sldMk cId="1779987919" sldId="1007"/>
            <ac:graphicFrameMk id="4" creationId="{7083C25F-CC37-3E45-B454-1305A7A0E87A}"/>
          </ac:graphicFrameMkLst>
        </pc:graphicFrameChg>
        <pc:graphicFrameChg chg="add mod">
          <ac:chgData name="Toni Eagar" userId="a26b192c-5a77-46a3-b01c-3c6006c3a26e" providerId="ADAL" clId="{E56D3630-EC4A-4CF0-A614-3FA0CBCA550B}" dt="2025-02-14T03:17:05.655" v="1142"/>
          <ac:graphicFrameMkLst>
            <pc:docMk/>
            <pc:sldMk cId="1779987919" sldId="1007"/>
            <ac:graphicFrameMk id="5" creationId="{473716A1-7952-CFBB-F8C7-9785AA195CAF}"/>
          </ac:graphicFrameMkLst>
        </pc:graphicFrameChg>
      </pc:sldChg>
      <pc:sldChg chg="modSp new mod">
        <pc:chgData name="Toni Eagar" userId="a26b192c-5a77-46a3-b01c-3c6006c3a26e" providerId="ADAL" clId="{E56D3630-EC4A-4CF0-A614-3FA0CBCA550B}" dt="2025-02-14T03:14:58.190" v="1138" actId="12"/>
        <pc:sldMkLst>
          <pc:docMk/>
          <pc:sldMk cId="2459311164" sldId="1008"/>
        </pc:sldMkLst>
        <pc:spChg chg="mod">
          <ac:chgData name="Toni Eagar" userId="a26b192c-5a77-46a3-b01c-3c6006c3a26e" providerId="ADAL" clId="{E56D3630-EC4A-4CF0-A614-3FA0CBCA550B}" dt="2025-02-14T03:14:40.180" v="1136" actId="20577"/>
          <ac:spMkLst>
            <pc:docMk/>
            <pc:sldMk cId="2459311164" sldId="1008"/>
            <ac:spMk id="2" creationId="{3A072038-802D-1884-5711-5A9ABF5E2BE6}"/>
          </ac:spMkLst>
        </pc:spChg>
        <pc:spChg chg="mod">
          <ac:chgData name="Toni Eagar" userId="a26b192c-5a77-46a3-b01c-3c6006c3a26e" providerId="ADAL" clId="{E56D3630-EC4A-4CF0-A614-3FA0CBCA550B}" dt="2025-02-14T03:14:58.190" v="1138" actId="12"/>
          <ac:spMkLst>
            <pc:docMk/>
            <pc:sldMk cId="2459311164" sldId="1008"/>
            <ac:spMk id="3" creationId="{733033CC-0DBF-B75D-431A-FB0896E78959}"/>
          </ac:spMkLst>
        </pc:spChg>
      </pc:sldChg>
      <pc:sldChg chg="addSp delSp modSp add mod">
        <pc:chgData name="Toni Eagar" userId="a26b192c-5a77-46a3-b01c-3c6006c3a26e" providerId="ADAL" clId="{E56D3630-EC4A-4CF0-A614-3FA0CBCA550B}" dt="2025-02-14T03:23:16.996" v="1233" actId="1076"/>
        <pc:sldMkLst>
          <pc:docMk/>
          <pc:sldMk cId="214752849" sldId="1009"/>
        </pc:sldMkLst>
        <pc:spChg chg="mod">
          <ac:chgData name="Toni Eagar" userId="a26b192c-5a77-46a3-b01c-3c6006c3a26e" providerId="ADAL" clId="{E56D3630-EC4A-4CF0-A614-3FA0CBCA550B}" dt="2025-02-14T03:20:05.831" v="1181" actId="20577"/>
          <ac:spMkLst>
            <pc:docMk/>
            <pc:sldMk cId="214752849" sldId="1009"/>
            <ac:spMk id="2" creationId="{BDD7E4FA-0CB3-0F16-144B-223A50D9333E}"/>
          </ac:spMkLst>
        </pc:spChg>
        <pc:spChg chg="add del">
          <ac:chgData name="Toni Eagar" userId="a26b192c-5a77-46a3-b01c-3c6006c3a26e" providerId="ADAL" clId="{E56D3630-EC4A-4CF0-A614-3FA0CBCA550B}" dt="2025-02-14T03:20:37.855" v="1184" actId="478"/>
          <ac:spMkLst>
            <pc:docMk/>
            <pc:sldMk cId="214752849" sldId="1009"/>
            <ac:spMk id="3" creationId="{F8C6B8D5-A6CA-1693-664D-BF8ADD738670}"/>
          </ac:spMkLst>
        </pc:spChg>
        <pc:spChg chg="add mod">
          <ac:chgData name="Toni Eagar" userId="a26b192c-5a77-46a3-b01c-3c6006c3a26e" providerId="ADAL" clId="{E56D3630-EC4A-4CF0-A614-3FA0CBCA550B}" dt="2025-02-14T03:21:32.730" v="1186"/>
          <ac:spMkLst>
            <pc:docMk/>
            <pc:sldMk cId="214752849" sldId="1009"/>
            <ac:spMk id="4" creationId="{A5904090-D5D7-2068-AFDC-E026E7F02C46}"/>
          </ac:spMkLst>
        </pc:spChg>
        <pc:spChg chg="add mod">
          <ac:chgData name="Toni Eagar" userId="a26b192c-5a77-46a3-b01c-3c6006c3a26e" providerId="ADAL" clId="{E56D3630-EC4A-4CF0-A614-3FA0CBCA550B}" dt="2025-02-14T03:21:52.761" v="1189" actId="14100"/>
          <ac:spMkLst>
            <pc:docMk/>
            <pc:sldMk cId="214752849" sldId="1009"/>
            <ac:spMk id="5" creationId="{4C2E9525-D4DA-BBAB-15C1-6DA67124A1CC}"/>
          </ac:spMkLst>
        </pc:spChg>
        <pc:spChg chg="add mod">
          <ac:chgData name="Toni Eagar" userId="a26b192c-5a77-46a3-b01c-3c6006c3a26e" providerId="ADAL" clId="{E56D3630-EC4A-4CF0-A614-3FA0CBCA550B}" dt="2025-02-14T03:22:28.772" v="1213" actId="1035"/>
          <ac:spMkLst>
            <pc:docMk/>
            <pc:sldMk cId="214752849" sldId="1009"/>
            <ac:spMk id="7" creationId="{3614DE57-BD92-25AC-12CA-5E771DFE12E3}"/>
          </ac:spMkLst>
        </pc:spChg>
        <pc:spChg chg="add mod">
          <ac:chgData name="Toni Eagar" userId="a26b192c-5a77-46a3-b01c-3c6006c3a26e" providerId="ADAL" clId="{E56D3630-EC4A-4CF0-A614-3FA0CBCA550B}" dt="2025-02-14T03:23:16.996" v="1233" actId="1076"/>
          <ac:spMkLst>
            <pc:docMk/>
            <pc:sldMk cId="214752849" sldId="1009"/>
            <ac:spMk id="8" creationId="{FC722F2B-32B6-BB43-C0B1-F46DA5BED7B1}"/>
          </ac:spMkLst>
        </pc:spChg>
        <pc:graphicFrameChg chg="modGraphic">
          <ac:chgData name="Toni Eagar" userId="a26b192c-5a77-46a3-b01c-3c6006c3a26e" providerId="ADAL" clId="{E56D3630-EC4A-4CF0-A614-3FA0CBCA550B}" dt="2025-02-14T03:19:36.397" v="1156" actId="2166"/>
          <ac:graphicFrameMkLst>
            <pc:docMk/>
            <pc:sldMk cId="214752849" sldId="1009"/>
            <ac:graphicFrameMk id="6" creationId="{E7AA810C-BFD5-FF30-731D-1A261256C7E3}"/>
          </ac:graphicFrameMkLst>
        </pc:graphicFrameChg>
      </pc:sldChg>
      <pc:sldChg chg="add del">
        <pc:chgData name="Toni Eagar" userId="a26b192c-5a77-46a3-b01c-3c6006c3a26e" providerId="ADAL" clId="{E56D3630-EC4A-4CF0-A614-3FA0CBCA550B}" dt="2025-02-14T03:26:11.722" v="1304" actId="47"/>
        <pc:sldMkLst>
          <pc:docMk/>
          <pc:sldMk cId="1384231954" sldId="1010"/>
        </pc:sldMkLst>
      </pc:sldChg>
      <pc:sldChg chg="delSp modSp add mod">
        <pc:chgData name="Toni Eagar" userId="a26b192c-5a77-46a3-b01c-3c6006c3a26e" providerId="ADAL" clId="{E56D3630-EC4A-4CF0-A614-3FA0CBCA550B}" dt="2025-02-14T03:24:24.903" v="1256" actId="14100"/>
        <pc:sldMkLst>
          <pc:docMk/>
          <pc:sldMk cId="990530957" sldId="1011"/>
        </pc:sldMkLst>
        <pc:spChg chg="mod">
          <ac:chgData name="Toni Eagar" userId="a26b192c-5a77-46a3-b01c-3c6006c3a26e" providerId="ADAL" clId="{E56D3630-EC4A-4CF0-A614-3FA0CBCA550B}" dt="2025-02-14T03:24:24.903" v="1256" actId="14100"/>
          <ac:spMkLst>
            <pc:docMk/>
            <pc:sldMk cId="990530957" sldId="1011"/>
            <ac:spMk id="4" creationId="{9A3F8A02-5BCA-5EAE-49A1-313CD97BBC36}"/>
          </ac:spMkLst>
        </pc:spChg>
        <pc:spChg chg="mod">
          <ac:chgData name="Toni Eagar" userId="a26b192c-5a77-46a3-b01c-3c6006c3a26e" providerId="ADAL" clId="{E56D3630-EC4A-4CF0-A614-3FA0CBCA550B}" dt="2025-02-14T03:23:48.302" v="1237" actId="14100"/>
          <ac:spMkLst>
            <pc:docMk/>
            <pc:sldMk cId="990530957" sldId="1011"/>
            <ac:spMk id="5" creationId="{D6262100-FE11-F4BD-7B33-01DE3B26EB08}"/>
          </ac:spMkLst>
        </pc:spChg>
        <pc:spChg chg="del">
          <ac:chgData name="Toni Eagar" userId="a26b192c-5a77-46a3-b01c-3c6006c3a26e" providerId="ADAL" clId="{E56D3630-EC4A-4CF0-A614-3FA0CBCA550B}" dt="2025-02-14T03:23:53.161" v="1238" actId="478"/>
          <ac:spMkLst>
            <pc:docMk/>
            <pc:sldMk cId="990530957" sldId="1011"/>
            <ac:spMk id="7" creationId="{15D23581-50E6-0132-4B4D-F25D596B0837}"/>
          </ac:spMkLst>
        </pc:spChg>
        <pc:spChg chg="mod">
          <ac:chgData name="Toni Eagar" userId="a26b192c-5a77-46a3-b01c-3c6006c3a26e" providerId="ADAL" clId="{E56D3630-EC4A-4CF0-A614-3FA0CBCA550B}" dt="2025-02-14T03:24:14.170" v="1255" actId="20577"/>
          <ac:spMkLst>
            <pc:docMk/>
            <pc:sldMk cId="990530957" sldId="1011"/>
            <ac:spMk id="8" creationId="{0D6CDB9D-A4D5-3C25-8CC4-C1B3413312AB}"/>
          </ac:spMkLst>
        </pc:spChg>
      </pc:sldChg>
      <pc:sldChg chg="delSp modSp add mod">
        <pc:chgData name="Toni Eagar" userId="a26b192c-5a77-46a3-b01c-3c6006c3a26e" providerId="ADAL" clId="{E56D3630-EC4A-4CF0-A614-3FA0CBCA550B}" dt="2025-02-14T03:25:29.717" v="1299" actId="1036"/>
        <pc:sldMkLst>
          <pc:docMk/>
          <pc:sldMk cId="3209454285" sldId="1012"/>
        </pc:sldMkLst>
        <pc:spChg chg="mod">
          <ac:chgData name="Toni Eagar" userId="a26b192c-5a77-46a3-b01c-3c6006c3a26e" providerId="ADAL" clId="{E56D3630-EC4A-4CF0-A614-3FA0CBCA550B}" dt="2025-02-14T03:25:17.063" v="1262" actId="14100"/>
          <ac:spMkLst>
            <pc:docMk/>
            <pc:sldMk cId="3209454285" sldId="1012"/>
            <ac:spMk id="4" creationId="{F6E6C1AE-6254-6A90-43E4-4B67351C04D2}"/>
          </ac:spMkLst>
        </pc:spChg>
        <pc:spChg chg="del mod">
          <ac:chgData name="Toni Eagar" userId="a26b192c-5a77-46a3-b01c-3c6006c3a26e" providerId="ADAL" clId="{E56D3630-EC4A-4CF0-A614-3FA0CBCA550B}" dt="2025-02-14T03:25:11.601" v="1261" actId="478"/>
          <ac:spMkLst>
            <pc:docMk/>
            <pc:sldMk cId="3209454285" sldId="1012"/>
            <ac:spMk id="5" creationId="{65C7512F-BA60-0C02-642F-5A46345C629C}"/>
          </ac:spMkLst>
        </pc:spChg>
        <pc:spChg chg="mod">
          <ac:chgData name="Toni Eagar" userId="a26b192c-5a77-46a3-b01c-3c6006c3a26e" providerId="ADAL" clId="{E56D3630-EC4A-4CF0-A614-3FA0CBCA550B}" dt="2025-02-14T03:25:29.717" v="1299" actId="1036"/>
          <ac:spMkLst>
            <pc:docMk/>
            <pc:sldMk cId="3209454285" sldId="1012"/>
            <ac:spMk id="8" creationId="{5B95E82C-954C-BD98-6E85-3A4C6706852F}"/>
          </ac:spMkLst>
        </pc:spChg>
      </pc:sldChg>
      <pc:sldChg chg="modSp add mod">
        <pc:chgData name="Toni Eagar" userId="a26b192c-5a77-46a3-b01c-3c6006c3a26e" providerId="ADAL" clId="{E56D3630-EC4A-4CF0-A614-3FA0CBCA550B}" dt="2025-02-14T03:26:01.340" v="1303" actId="1076"/>
        <pc:sldMkLst>
          <pc:docMk/>
          <pc:sldMk cId="834707703" sldId="1013"/>
        </pc:sldMkLst>
        <pc:spChg chg="mod">
          <ac:chgData name="Toni Eagar" userId="a26b192c-5a77-46a3-b01c-3c6006c3a26e" providerId="ADAL" clId="{E56D3630-EC4A-4CF0-A614-3FA0CBCA550B}" dt="2025-02-14T03:25:49.097" v="1301" actId="14100"/>
          <ac:spMkLst>
            <pc:docMk/>
            <pc:sldMk cId="834707703" sldId="1013"/>
            <ac:spMk id="4" creationId="{00C2DD04-3D42-B78F-19AD-714E3FF483CD}"/>
          </ac:spMkLst>
        </pc:spChg>
        <pc:spChg chg="mod">
          <ac:chgData name="Toni Eagar" userId="a26b192c-5a77-46a3-b01c-3c6006c3a26e" providerId="ADAL" clId="{E56D3630-EC4A-4CF0-A614-3FA0CBCA550B}" dt="2025-02-14T03:26:01.340" v="1303" actId="1076"/>
          <ac:spMkLst>
            <pc:docMk/>
            <pc:sldMk cId="834707703" sldId="1013"/>
            <ac:spMk id="8" creationId="{1FCD153D-87F1-2078-C480-C264C49676AB}"/>
          </ac:spMkLst>
        </pc:spChg>
      </pc:sldChg>
      <pc:sldChg chg="addSp delSp modSp add mod">
        <pc:chgData name="Toni Eagar" userId="a26b192c-5a77-46a3-b01c-3c6006c3a26e" providerId="ADAL" clId="{E56D3630-EC4A-4CF0-A614-3FA0CBCA550B}" dt="2025-02-14T03:47:23.905" v="1655" actId="14100"/>
        <pc:sldMkLst>
          <pc:docMk/>
          <pc:sldMk cId="3803150188" sldId="1014"/>
        </pc:sldMkLst>
        <pc:spChg chg="add del mod">
          <ac:chgData name="Toni Eagar" userId="a26b192c-5a77-46a3-b01c-3c6006c3a26e" providerId="ADAL" clId="{E56D3630-EC4A-4CF0-A614-3FA0CBCA550B}" dt="2025-02-14T03:47:17.591" v="1653"/>
          <ac:spMkLst>
            <pc:docMk/>
            <pc:sldMk cId="3803150188" sldId="1014"/>
            <ac:spMk id="4" creationId="{02CD8EB0-A940-0A72-1123-87700E6D54FE}"/>
          </ac:spMkLst>
        </pc:spChg>
        <pc:picChg chg="del">
          <ac:chgData name="Toni Eagar" userId="a26b192c-5a77-46a3-b01c-3c6006c3a26e" providerId="ADAL" clId="{E56D3630-EC4A-4CF0-A614-3FA0CBCA550B}" dt="2025-02-14T03:46:15.283" v="1652" actId="478"/>
          <ac:picMkLst>
            <pc:docMk/>
            <pc:sldMk cId="3803150188" sldId="1014"/>
            <ac:picMk id="5" creationId="{CBE06EF8-C2F7-7D79-C973-D620F446BF33}"/>
          </ac:picMkLst>
        </pc:picChg>
        <pc:picChg chg="add mod">
          <ac:chgData name="Toni Eagar" userId="a26b192c-5a77-46a3-b01c-3c6006c3a26e" providerId="ADAL" clId="{E56D3630-EC4A-4CF0-A614-3FA0CBCA550B}" dt="2025-02-14T03:47:23.905" v="1655" actId="14100"/>
          <ac:picMkLst>
            <pc:docMk/>
            <pc:sldMk cId="3803150188" sldId="1014"/>
            <ac:picMk id="2050" creationId="{C5A3612B-138B-2AEE-82FB-3911B7AF63F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29B808-6797-4803-A16C-309094CCAAB1}" type="doc">
      <dgm:prSet loTypeId="urn:microsoft.com/office/officeart/2005/8/layout/process3" loCatId="process" qsTypeId="urn:microsoft.com/office/officeart/2005/8/quickstyle/simple1" qsCatId="simple" csTypeId="urn:microsoft.com/office/officeart/2005/8/colors/colorful5" csCatId="colorful" phldr="1"/>
      <dgm:spPr/>
      <dgm:t>
        <a:bodyPr/>
        <a:lstStyle/>
        <a:p>
          <a:endParaRPr lang="en-AU"/>
        </a:p>
      </dgm:t>
    </dgm:pt>
    <dgm:pt modelId="{915BDD41-76F4-4C31-9485-710E11C2F494}">
      <dgm:prSet phldrT="[Text]" custT="1"/>
      <dgm:spPr/>
      <dgm:t>
        <a:bodyPr/>
        <a:lstStyle/>
        <a:p>
          <a:r>
            <a:rPr lang="en-AU" sz="1400" dirty="0"/>
            <a:t>Foundations of Consumer Behaviour</a:t>
          </a:r>
        </a:p>
      </dgm:t>
    </dgm:pt>
    <dgm:pt modelId="{927869EE-C227-4521-9367-844B24098E76}" type="parTrans" cxnId="{38C968EF-20B8-41DC-9BF2-DC465455D3E6}">
      <dgm:prSet/>
      <dgm:spPr/>
      <dgm:t>
        <a:bodyPr/>
        <a:lstStyle/>
        <a:p>
          <a:endParaRPr lang="en-AU" sz="2000"/>
        </a:p>
      </dgm:t>
    </dgm:pt>
    <dgm:pt modelId="{5FA81799-8A3C-444B-B20D-FC03F2CB9F8D}" type="sibTrans" cxnId="{38C968EF-20B8-41DC-9BF2-DC465455D3E6}">
      <dgm:prSet custT="1"/>
      <dgm:spPr/>
      <dgm:t>
        <a:bodyPr/>
        <a:lstStyle/>
        <a:p>
          <a:endParaRPr lang="en-AU" sz="1000"/>
        </a:p>
      </dgm:t>
    </dgm:pt>
    <dgm:pt modelId="{DE7AF3CE-0292-459B-8BA3-F725F44064ED}">
      <dgm:prSet phldrT="[Text]" custT="1"/>
      <dgm:spPr/>
      <dgm:t>
        <a:bodyPr/>
        <a:lstStyle/>
        <a:p>
          <a:r>
            <a:rPr lang="en-AU" sz="1800" dirty="0"/>
            <a:t>Week 1 Introduction</a:t>
          </a:r>
        </a:p>
      </dgm:t>
    </dgm:pt>
    <dgm:pt modelId="{8F52C1B8-69D2-4BFF-9664-EDDE476B900D}" type="parTrans" cxnId="{0285CDF2-A8AA-4D0A-B2E7-866F6D6C7FC3}">
      <dgm:prSet/>
      <dgm:spPr/>
      <dgm:t>
        <a:bodyPr/>
        <a:lstStyle/>
        <a:p>
          <a:endParaRPr lang="en-AU" sz="2000"/>
        </a:p>
      </dgm:t>
    </dgm:pt>
    <dgm:pt modelId="{2969BCE1-4954-4728-85E8-572A901E62FB}" type="sibTrans" cxnId="{0285CDF2-A8AA-4D0A-B2E7-866F6D6C7FC3}">
      <dgm:prSet/>
      <dgm:spPr/>
      <dgm:t>
        <a:bodyPr/>
        <a:lstStyle/>
        <a:p>
          <a:endParaRPr lang="en-AU" sz="2000"/>
        </a:p>
      </dgm:t>
    </dgm:pt>
    <dgm:pt modelId="{0A79E14A-774D-4F03-B70D-4500C37B0C0D}">
      <dgm:prSet phldrT="[Text]" custT="1"/>
      <dgm:spPr/>
      <dgm:t>
        <a:bodyPr/>
        <a:lstStyle/>
        <a:p>
          <a:r>
            <a:rPr lang="en-AU" sz="1400" dirty="0"/>
            <a:t>Consumers'’ Hearts and Minds</a:t>
          </a:r>
        </a:p>
      </dgm:t>
    </dgm:pt>
    <dgm:pt modelId="{A5BFD1FF-3607-482D-836B-7E9EA98FBCE9}" type="parTrans" cxnId="{B0FF4B39-4EF1-49F2-BB28-B2E99103F410}">
      <dgm:prSet/>
      <dgm:spPr/>
      <dgm:t>
        <a:bodyPr/>
        <a:lstStyle/>
        <a:p>
          <a:endParaRPr lang="en-AU" sz="2000"/>
        </a:p>
      </dgm:t>
    </dgm:pt>
    <dgm:pt modelId="{8C9FB968-9E03-4DF8-9C9C-D505991DD563}" type="sibTrans" cxnId="{B0FF4B39-4EF1-49F2-BB28-B2E99103F410}">
      <dgm:prSet custT="1"/>
      <dgm:spPr/>
      <dgm:t>
        <a:bodyPr/>
        <a:lstStyle/>
        <a:p>
          <a:endParaRPr lang="en-AU" sz="1000"/>
        </a:p>
      </dgm:t>
    </dgm:pt>
    <dgm:pt modelId="{607AEA58-972A-41EE-BADA-4BD9BD61E2DC}">
      <dgm:prSet phldrT="[Text]" custT="1"/>
      <dgm:spPr/>
      <dgm:t>
        <a:bodyPr/>
        <a:lstStyle/>
        <a:p>
          <a:r>
            <a:rPr lang="en-AU" sz="1800" dirty="0"/>
            <a:t>Week 2 Perception</a:t>
          </a:r>
        </a:p>
      </dgm:t>
    </dgm:pt>
    <dgm:pt modelId="{1E89FB4C-A38D-4ECA-BAAC-BEBBE936E1EB}" type="parTrans" cxnId="{67ECD3EB-7858-4E4D-950F-0107EBC60571}">
      <dgm:prSet/>
      <dgm:spPr/>
      <dgm:t>
        <a:bodyPr/>
        <a:lstStyle/>
        <a:p>
          <a:endParaRPr lang="en-AU" sz="2000"/>
        </a:p>
      </dgm:t>
    </dgm:pt>
    <dgm:pt modelId="{3763F9DF-DDA3-4B93-981F-A2E567E68BC6}" type="sibTrans" cxnId="{67ECD3EB-7858-4E4D-950F-0107EBC60571}">
      <dgm:prSet/>
      <dgm:spPr/>
      <dgm:t>
        <a:bodyPr/>
        <a:lstStyle/>
        <a:p>
          <a:endParaRPr lang="en-AU" sz="2000"/>
        </a:p>
      </dgm:t>
    </dgm:pt>
    <dgm:pt modelId="{F3494A00-0C3A-4E4B-AE39-765222DCBD20}">
      <dgm:prSet phldrT="[Text]" custT="1"/>
      <dgm:spPr/>
      <dgm:t>
        <a:bodyPr/>
        <a:lstStyle/>
        <a:p>
          <a:r>
            <a:rPr lang="en-AU" sz="1400" dirty="0"/>
            <a:t>Consumers in their Social and Cultural Settings</a:t>
          </a:r>
        </a:p>
      </dgm:t>
    </dgm:pt>
    <dgm:pt modelId="{67F4A89C-E2AB-41A4-AF85-EBDD9A2B3BDA}" type="parTrans" cxnId="{6224F720-2D21-4889-9F76-DA16A88625F9}">
      <dgm:prSet/>
      <dgm:spPr/>
      <dgm:t>
        <a:bodyPr/>
        <a:lstStyle/>
        <a:p>
          <a:endParaRPr lang="en-AU" sz="2000"/>
        </a:p>
      </dgm:t>
    </dgm:pt>
    <dgm:pt modelId="{8A04633A-0F56-4BEA-8900-F0B0D25C7690}" type="sibTrans" cxnId="{6224F720-2D21-4889-9F76-DA16A88625F9}">
      <dgm:prSet custT="1"/>
      <dgm:spPr/>
      <dgm:t>
        <a:bodyPr/>
        <a:lstStyle/>
        <a:p>
          <a:endParaRPr lang="en-AU" sz="1000"/>
        </a:p>
      </dgm:t>
    </dgm:pt>
    <dgm:pt modelId="{1D59AD0E-A8EA-4EA6-A8CC-0500E72DAB42}">
      <dgm:prSet phldrT="[Text]" custT="1"/>
      <dgm:spPr/>
      <dgm:t>
        <a:bodyPr/>
        <a:lstStyle/>
        <a:p>
          <a:r>
            <a:rPr lang="en-AU" sz="1800" dirty="0"/>
            <a:t>Week 6 Groups and Social Influence</a:t>
          </a:r>
        </a:p>
      </dgm:t>
    </dgm:pt>
    <dgm:pt modelId="{B2823AAA-434B-4CB6-ADFE-9594828AFEED}" type="parTrans" cxnId="{F04CAA9D-4C71-41D9-A19A-DAF768569AC0}">
      <dgm:prSet/>
      <dgm:spPr/>
      <dgm:t>
        <a:bodyPr/>
        <a:lstStyle/>
        <a:p>
          <a:endParaRPr lang="en-AU" sz="2000"/>
        </a:p>
      </dgm:t>
    </dgm:pt>
    <dgm:pt modelId="{E5696850-2AD5-4FA1-A53C-B220587FE33B}" type="sibTrans" cxnId="{F04CAA9D-4C71-41D9-A19A-DAF768569AC0}">
      <dgm:prSet/>
      <dgm:spPr/>
      <dgm:t>
        <a:bodyPr/>
        <a:lstStyle/>
        <a:p>
          <a:endParaRPr lang="en-AU" sz="2000"/>
        </a:p>
      </dgm:t>
    </dgm:pt>
    <dgm:pt modelId="{74D11A77-933C-4A41-B385-DE6992965A60}">
      <dgm:prSet custT="1"/>
      <dgm:spPr/>
      <dgm:t>
        <a:bodyPr/>
        <a:lstStyle/>
        <a:p>
          <a:r>
            <a:rPr lang="en-AU" sz="1400" dirty="0"/>
            <a:t>Consumers’ Decisions and Choices</a:t>
          </a:r>
        </a:p>
      </dgm:t>
    </dgm:pt>
    <dgm:pt modelId="{FD371678-89D8-403F-B835-CA49A3DC464A}" type="parTrans" cxnId="{3119EB91-DE0A-4A2C-8BC4-A38C9132446D}">
      <dgm:prSet/>
      <dgm:spPr/>
      <dgm:t>
        <a:bodyPr/>
        <a:lstStyle/>
        <a:p>
          <a:endParaRPr lang="en-AU" sz="2000"/>
        </a:p>
      </dgm:t>
    </dgm:pt>
    <dgm:pt modelId="{C18DB1A2-0930-48E2-9B73-1963E0DD32ED}" type="sibTrans" cxnId="{3119EB91-DE0A-4A2C-8BC4-A38C9132446D}">
      <dgm:prSet/>
      <dgm:spPr/>
      <dgm:t>
        <a:bodyPr/>
        <a:lstStyle/>
        <a:p>
          <a:endParaRPr lang="en-AU" sz="2000"/>
        </a:p>
      </dgm:t>
    </dgm:pt>
    <dgm:pt modelId="{8ED8757A-F5F7-4895-9FEA-C9E7E1556D86}">
      <dgm:prSet phldrT="[Text]" custT="1"/>
      <dgm:spPr/>
      <dgm:t>
        <a:bodyPr/>
        <a:lstStyle/>
        <a:p>
          <a:r>
            <a:rPr lang="en-AU" sz="1800" dirty="0"/>
            <a:t>Week 3 Learning and Memory</a:t>
          </a:r>
        </a:p>
      </dgm:t>
    </dgm:pt>
    <dgm:pt modelId="{EDEA59D0-FF4B-4B61-94AD-3AB5F7E4918D}" type="parTrans" cxnId="{AB161F47-1EAC-497B-8B64-9CF35C8AACC4}">
      <dgm:prSet/>
      <dgm:spPr/>
      <dgm:t>
        <a:bodyPr/>
        <a:lstStyle/>
        <a:p>
          <a:endParaRPr lang="en-AU" sz="2000"/>
        </a:p>
      </dgm:t>
    </dgm:pt>
    <dgm:pt modelId="{5E658289-66CA-43EB-B4F8-85AFB7188815}" type="sibTrans" cxnId="{AB161F47-1EAC-497B-8B64-9CF35C8AACC4}">
      <dgm:prSet/>
      <dgm:spPr/>
      <dgm:t>
        <a:bodyPr/>
        <a:lstStyle/>
        <a:p>
          <a:endParaRPr lang="en-AU" sz="2000"/>
        </a:p>
      </dgm:t>
    </dgm:pt>
    <dgm:pt modelId="{5D59A074-0F70-48BA-AA59-472C282197ED}">
      <dgm:prSet phldrT="[Text]" custT="1"/>
      <dgm:spPr/>
      <dgm:t>
        <a:bodyPr/>
        <a:lstStyle/>
        <a:p>
          <a:endParaRPr lang="en-AU" sz="1800" dirty="0"/>
        </a:p>
      </dgm:t>
    </dgm:pt>
    <dgm:pt modelId="{CF74875A-2C27-43C4-A39C-8861C01902A0}" type="parTrans" cxnId="{B9E041CE-91EC-4B6F-B1EB-9E57A0D8ED15}">
      <dgm:prSet/>
      <dgm:spPr/>
      <dgm:t>
        <a:bodyPr/>
        <a:lstStyle/>
        <a:p>
          <a:endParaRPr lang="en-AU" sz="2000"/>
        </a:p>
      </dgm:t>
    </dgm:pt>
    <dgm:pt modelId="{1A74C53C-2284-4C33-9624-674B9601EC6C}" type="sibTrans" cxnId="{B9E041CE-91EC-4B6F-B1EB-9E57A0D8ED15}">
      <dgm:prSet/>
      <dgm:spPr/>
      <dgm:t>
        <a:bodyPr/>
        <a:lstStyle/>
        <a:p>
          <a:endParaRPr lang="en-AU" sz="2000"/>
        </a:p>
      </dgm:t>
    </dgm:pt>
    <dgm:pt modelId="{1D767456-0168-4FF1-81E6-B94FCE316E38}">
      <dgm:prSet phldrT="[Text]" custT="1"/>
      <dgm:spPr/>
      <dgm:t>
        <a:bodyPr/>
        <a:lstStyle/>
        <a:p>
          <a:r>
            <a:rPr lang="en-AU" sz="1800" dirty="0"/>
            <a:t>Week 4 Personality / Motivation</a:t>
          </a:r>
        </a:p>
      </dgm:t>
    </dgm:pt>
    <dgm:pt modelId="{B66A1133-1D8F-4A50-BBFD-7515BA6928B9}" type="parTrans" cxnId="{67036004-0630-48B3-8A6F-C47F4707B925}">
      <dgm:prSet/>
      <dgm:spPr/>
      <dgm:t>
        <a:bodyPr/>
        <a:lstStyle/>
        <a:p>
          <a:endParaRPr lang="en-AU" sz="2000"/>
        </a:p>
      </dgm:t>
    </dgm:pt>
    <dgm:pt modelId="{888C7527-D3F1-4B8D-8642-27E186628FBB}" type="sibTrans" cxnId="{67036004-0630-48B3-8A6F-C47F4707B925}">
      <dgm:prSet/>
      <dgm:spPr/>
      <dgm:t>
        <a:bodyPr/>
        <a:lstStyle/>
        <a:p>
          <a:endParaRPr lang="en-AU" sz="2000"/>
        </a:p>
      </dgm:t>
    </dgm:pt>
    <dgm:pt modelId="{38E19116-2977-44F1-AEF8-5E714D2295EB}">
      <dgm:prSet phldrT="[Text]" custT="1"/>
      <dgm:spPr/>
      <dgm:t>
        <a:bodyPr/>
        <a:lstStyle/>
        <a:p>
          <a:r>
            <a:rPr lang="en-AU" sz="1800" dirty="0"/>
            <a:t>Week 5 Values / The Self</a:t>
          </a:r>
        </a:p>
      </dgm:t>
    </dgm:pt>
    <dgm:pt modelId="{BFD6FEB9-5244-46C0-B8F4-543F74623D14}" type="parTrans" cxnId="{D7DC6FE4-4D59-495F-9FF0-D6D94C83DD4F}">
      <dgm:prSet/>
      <dgm:spPr/>
      <dgm:t>
        <a:bodyPr/>
        <a:lstStyle/>
        <a:p>
          <a:endParaRPr lang="en-AU" sz="2000"/>
        </a:p>
      </dgm:t>
    </dgm:pt>
    <dgm:pt modelId="{6B16B55F-41C3-4766-B7C1-83C39DE875EB}" type="sibTrans" cxnId="{D7DC6FE4-4D59-495F-9FF0-D6D94C83DD4F}">
      <dgm:prSet/>
      <dgm:spPr/>
      <dgm:t>
        <a:bodyPr/>
        <a:lstStyle/>
        <a:p>
          <a:endParaRPr lang="en-AU" sz="2000"/>
        </a:p>
      </dgm:t>
    </dgm:pt>
    <dgm:pt modelId="{5C70E5C2-652D-48D9-BE69-5E8846567234}">
      <dgm:prSet phldrT="[Text]" custT="1"/>
      <dgm:spPr/>
      <dgm:t>
        <a:bodyPr/>
        <a:lstStyle/>
        <a:p>
          <a:r>
            <a:rPr lang="en-AU" sz="1800" dirty="0"/>
            <a:t>Week 7 Subcultures 1</a:t>
          </a:r>
        </a:p>
      </dgm:t>
    </dgm:pt>
    <dgm:pt modelId="{E6662333-1E7F-4FD7-A409-1FB317261E47}" type="parTrans" cxnId="{A63074F5-B651-4BAA-956A-7D39CB091E1C}">
      <dgm:prSet/>
      <dgm:spPr/>
      <dgm:t>
        <a:bodyPr/>
        <a:lstStyle/>
        <a:p>
          <a:endParaRPr lang="en-AU" sz="2000"/>
        </a:p>
      </dgm:t>
    </dgm:pt>
    <dgm:pt modelId="{2927852C-6B90-47BB-8CD3-6AE82C947BDA}" type="sibTrans" cxnId="{A63074F5-B651-4BAA-956A-7D39CB091E1C}">
      <dgm:prSet/>
      <dgm:spPr/>
      <dgm:t>
        <a:bodyPr/>
        <a:lstStyle/>
        <a:p>
          <a:endParaRPr lang="en-AU" sz="2000"/>
        </a:p>
      </dgm:t>
    </dgm:pt>
    <dgm:pt modelId="{2D093903-5149-49F3-B0A3-E9DD46E9D756}">
      <dgm:prSet phldrT="[Text]" custT="1"/>
      <dgm:spPr/>
      <dgm:t>
        <a:bodyPr/>
        <a:lstStyle/>
        <a:p>
          <a:r>
            <a:rPr lang="en-AU" sz="1800" dirty="0"/>
            <a:t>Week 8 Subcultures 2</a:t>
          </a:r>
        </a:p>
      </dgm:t>
    </dgm:pt>
    <dgm:pt modelId="{C7C30C14-656B-4302-9E0D-6A13998526B5}" type="parTrans" cxnId="{32BA47DB-526E-485E-9E52-7408E26D60B3}">
      <dgm:prSet/>
      <dgm:spPr/>
      <dgm:t>
        <a:bodyPr/>
        <a:lstStyle/>
        <a:p>
          <a:endParaRPr lang="en-AU" sz="2000"/>
        </a:p>
      </dgm:t>
    </dgm:pt>
    <dgm:pt modelId="{7C32532F-4EAC-4DD5-88DB-8E6CF461BE04}" type="sibTrans" cxnId="{32BA47DB-526E-485E-9E52-7408E26D60B3}">
      <dgm:prSet/>
      <dgm:spPr/>
      <dgm:t>
        <a:bodyPr/>
        <a:lstStyle/>
        <a:p>
          <a:endParaRPr lang="en-AU" sz="2000"/>
        </a:p>
      </dgm:t>
    </dgm:pt>
    <dgm:pt modelId="{4A6F86F1-895E-462F-8F4D-A385261B465B}">
      <dgm:prSet phldrT="[Text]" custT="1"/>
      <dgm:spPr/>
      <dgm:t>
        <a:bodyPr/>
        <a:lstStyle/>
        <a:p>
          <a:r>
            <a:rPr lang="en-AU" sz="1800" dirty="0"/>
            <a:t>Week 9 The Culture of Consumption</a:t>
          </a:r>
        </a:p>
      </dgm:t>
    </dgm:pt>
    <dgm:pt modelId="{6A26656D-28E4-4E15-AD15-412A79DDABFB}" type="parTrans" cxnId="{1F215E09-6BCA-438E-BEDE-810302638D78}">
      <dgm:prSet/>
      <dgm:spPr/>
      <dgm:t>
        <a:bodyPr/>
        <a:lstStyle/>
        <a:p>
          <a:endParaRPr lang="en-AU" sz="2000"/>
        </a:p>
      </dgm:t>
    </dgm:pt>
    <dgm:pt modelId="{86A9FF9C-C363-4F9D-989C-8EB6C6F4ED5E}" type="sibTrans" cxnId="{1F215E09-6BCA-438E-BEDE-810302638D78}">
      <dgm:prSet/>
      <dgm:spPr/>
      <dgm:t>
        <a:bodyPr/>
        <a:lstStyle/>
        <a:p>
          <a:endParaRPr lang="en-AU" sz="2000"/>
        </a:p>
      </dgm:t>
    </dgm:pt>
    <dgm:pt modelId="{37F8FFFD-FD33-4B77-BE64-EBB447A61791}">
      <dgm:prSet custT="1"/>
      <dgm:spPr/>
      <dgm:t>
        <a:bodyPr/>
        <a:lstStyle/>
        <a:p>
          <a:r>
            <a:rPr lang="en-AU" sz="1800" dirty="0"/>
            <a:t>Week 10 Attitude and Attitude Change</a:t>
          </a:r>
        </a:p>
      </dgm:t>
    </dgm:pt>
    <dgm:pt modelId="{3C4BDB0C-6751-47E6-A271-A3858A73E000}" type="parTrans" cxnId="{3BFB2338-30BC-435A-9550-FCB6CA420891}">
      <dgm:prSet/>
      <dgm:spPr/>
      <dgm:t>
        <a:bodyPr/>
        <a:lstStyle/>
        <a:p>
          <a:endParaRPr lang="en-AU" sz="2000"/>
        </a:p>
      </dgm:t>
    </dgm:pt>
    <dgm:pt modelId="{582BF548-CAE6-41F1-A26A-193709394F3A}" type="sibTrans" cxnId="{3BFB2338-30BC-435A-9550-FCB6CA420891}">
      <dgm:prSet/>
      <dgm:spPr/>
      <dgm:t>
        <a:bodyPr/>
        <a:lstStyle/>
        <a:p>
          <a:endParaRPr lang="en-AU" sz="2000"/>
        </a:p>
      </dgm:t>
    </dgm:pt>
    <dgm:pt modelId="{3212699B-BA26-41AE-B58A-2C20DB1571C9}">
      <dgm:prSet custT="1"/>
      <dgm:spPr/>
      <dgm:t>
        <a:bodyPr/>
        <a:lstStyle/>
        <a:p>
          <a:r>
            <a:rPr lang="en-AU" sz="1800" dirty="0"/>
            <a:t>Week 11 Individual Decision Making</a:t>
          </a:r>
        </a:p>
      </dgm:t>
    </dgm:pt>
    <dgm:pt modelId="{12C990C8-E6F3-41DE-A9C2-E17EC7EF4C9D}" type="parTrans" cxnId="{F265180D-3A29-41CA-A088-E087439C03A8}">
      <dgm:prSet/>
      <dgm:spPr/>
      <dgm:t>
        <a:bodyPr/>
        <a:lstStyle/>
        <a:p>
          <a:endParaRPr lang="en-AU" sz="2000"/>
        </a:p>
      </dgm:t>
    </dgm:pt>
    <dgm:pt modelId="{27736974-E851-43BC-8D80-EFA1EC7D330F}" type="sibTrans" cxnId="{F265180D-3A29-41CA-A088-E087439C03A8}">
      <dgm:prSet/>
      <dgm:spPr/>
      <dgm:t>
        <a:bodyPr/>
        <a:lstStyle/>
        <a:p>
          <a:endParaRPr lang="en-AU" sz="2000"/>
        </a:p>
      </dgm:t>
    </dgm:pt>
    <dgm:pt modelId="{5FEFAD17-26A1-4355-9CC9-9C522235712A}">
      <dgm:prSet custT="1"/>
      <dgm:spPr/>
      <dgm:t>
        <a:bodyPr/>
        <a:lstStyle/>
        <a:p>
          <a:r>
            <a:rPr lang="en-AU" sz="1800" dirty="0"/>
            <a:t>Week 12 Buying</a:t>
          </a:r>
        </a:p>
      </dgm:t>
    </dgm:pt>
    <dgm:pt modelId="{76B95FFC-98EC-4D74-A46D-BA47754CBEA8}" type="parTrans" cxnId="{131D2F86-7572-4E85-9BCD-544F32D0B5AC}">
      <dgm:prSet/>
      <dgm:spPr/>
      <dgm:t>
        <a:bodyPr/>
        <a:lstStyle/>
        <a:p>
          <a:endParaRPr lang="en-AU" sz="2000"/>
        </a:p>
      </dgm:t>
    </dgm:pt>
    <dgm:pt modelId="{BD268D49-256D-420B-A29E-BC07DF36D4A2}" type="sibTrans" cxnId="{131D2F86-7572-4E85-9BCD-544F32D0B5AC}">
      <dgm:prSet/>
      <dgm:spPr/>
      <dgm:t>
        <a:bodyPr/>
        <a:lstStyle/>
        <a:p>
          <a:endParaRPr lang="en-AU" sz="2000"/>
        </a:p>
      </dgm:t>
    </dgm:pt>
    <dgm:pt modelId="{A3D62EFD-9612-4229-84F7-C3B6184B4AE2}" type="pres">
      <dgm:prSet presAssocID="{1329B808-6797-4803-A16C-309094CCAAB1}" presName="linearFlow" presStyleCnt="0">
        <dgm:presLayoutVars>
          <dgm:dir/>
          <dgm:animLvl val="lvl"/>
          <dgm:resizeHandles val="exact"/>
        </dgm:presLayoutVars>
      </dgm:prSet>
      <dgm:spPr/>
    </dgm:pt>
    <dgm:pt modelId="{4082818E-D74E-4CA9-892B-03EA54446B54}" type="pres">
      <dgm:prSet presAssocID="{915BDD41-76F4-4C31-9485-710E11C2F494}" presName="composite" presStyleCnt="0"/>
      <dgm:spPr/>
    </dgm:pt>
    <dgm:pt modelId="{DE123EE7-3AB3-4A4D-9ACA-F503799AB697}" type="pres">
      <dgm:prSet presAssocID="{915BDD41-76F4-4C31-9485-710E11C2F494}" presName="parTx" presStyleLbl="node1" presStyleIdx="0" presStyleCnt="4">
        <dgm:presLayoutVars>
          <dgm:chMax val="0"/>
          <dgm:chPref val="0"/>
          <dgm:bulletEnabled val="1"/>
        </dgm:presLayoutVars>
      </dgm:prSet>
      <dgm:spPr/>
    </dgm:pt>
    <dgm:pt modelId="{C7DAAEE2-F1A5-433E-9185-9499BCB52C2A}" type="pres">
      <dgm:prSet presAssocID="{915BDD41-76F4-4C31-9485-710E11C2F494}" presName="parSh" presStyleLbl="node1" presStyleIdx="0" presStyleCnt="4" custScaleX="110690"/>
      <dgm:spPr/>
    </dgm:pt>
    <dgm:pt modelId="{4ADD9767-2EC5-46EB-8527-DF76D23FFEBA}" type="pres">
      <dgm:prSet presAssocID="{915BDD41-76F4-4C31-9485-710E11C2F494}" presName="desTx" presStyleLbl="fgAcc1" presStyleIdx="0" presStyleCnt="4" custScaleX="122300">
        <dgm:presLayoutVars>
          <dgm:bulletEnabled val="1"/>
        </dgm:presLayoutVars>
      </dgm:prSet>
      <dgm:spPr/>
    </dgm:pt>
    <dgm:pt modelId="{1D545645-45FD-4235-85C2-37158F15E36E}" type="pres">
      <dgm:prSet presAssocID="{5FA81799-8A3C-444B-B20D-FC03F2CB9F8D}" presName="sibTrans" presStyleLbl="sibTrans2D1" presStyleIdx="0" presStyleCnt="3"/>
      <dgm:spPr/>
    </dgm:pt>
    <dgm:pt modelId="{314FA23F-AB3F-4412-8074-A3E28B880D2C}" type="pres">
      <dgm:prSet presAssocID="{5FA81799-8A3C-444B-B20D-FC03F2CB9F8D}" presName="connTx" presStyleLbl="sibTrans2D1" presStyleIdx="0" presStyleCnt="3"/>
      <dgm:spPr/>
    </dgm:pt>
    <dgm:pt modelId="{E295EDDA-0C8A-4995-BEAA-632EA1F8981F}" type="pres">
      <dgm:prSet presAssocID="{0A79E14A-774D-4F03-B70D-4500C37B0C0D}" presName="composite" presStyleCnt="0"/>
      <dgm:spPr/>
    </dgm:pt>
    <dgm:pt modelId="{371906E6-4225-496C-BF96-30F4639D5333}" type="pres">
      <dgm:prSet presAssocID="{0A79E14A-774D-4F03-B70D-4500C37B0C0D}" presName="parTx" presStyleLbl="node1" presStyleIdx="0" presStyleCnt="4">
        <dgm:presLayoutVars>
          <dgm:chMax val="0"/>
          <dgm:chPref val="0"/>
          <dgm:bulletEnabled val="1"/>
        </dgm:presLayoutVars>
      </dgm:prSet>
      <dgm:spPr/>
    </dgm:pt>
    <dgm:pt modelId="{33BE729F-86AA-4323-B8EF-F92CFF871CB8}" type="pres">
      <dgm:prSet presAssocID="{0A79E14A-774D-4F03-B70D-4500C37B0C0D}" presName="parSh" presStyleLbl="node1" presStyleIdx="1" presStyleCnt="4" custScaleX="110690"/>
      <dgm:spPr/>
    </dgm:pt>
    <dgm:pt modelId="{9EEEA76D-9294-44F1-B320-498FB8768154}" type="pres">
      <dgm:prSet presAssocID="{0A79E14A-774D-4F03-B70D-4500C37B0C0D}" presName="desTx" presStyleLbl="fgAcc1" presStyleIdx="1" presStyleCnt="4" custScaleX="122300">
        <dgm:presLayoutVars>
          <dgm:bulletEnabled val="1"/>
        </dgm:presLayoutVars>
      </dgm:prSet>
      <dgm:spPr/>
    </dgm:pt>
    <dgm:pt modelId="{8E7CD9E6-768C-4961-A7CA-4BCD930CAAE7}" type="pres">
      <dgm:prSet presAssocID="{8C9FB968-9E03-4DF8-9C9C-D505991DD563}" presName="sibTrans" presStyleLbl="sibTrans2D1" presStyleIdx="1" presStyleCnt="3"/>
      <dgm:spPr/>
    </dgm:pt>
    <dgm:pt modelId="{84C50CE8-A2DA-40E8-B159-8AF4B2CEE3F6}" type="pres">
      <dgm:prSet presAssocID="{8C9FB968-9E03-4DF8-9C9C-D505991DD563}" presName="connTx" presStyleLbl="sibTrans2D1" presStyleIdx="1" presStyleCnt="3"/>
      <dgm:spPr/>
    </dgm:pt>
    <dgm:pt modelId="{5E8C7E81-F437-4E24-9F1D-34BD8F6D82F5}" type="pres">
      <dgm:prSet presAssocID="{F3494A00-0C3A-4E4B-AE39-765222DCBD20}" presName="composite" presStyleCnt="0"/>
      <dgm:spPr/>
    </dgm:pt>
    <dgm:pt modelId="{D039B894-AAEE-49B3-A317-DBC3C87B60E7}" type="pres">
      <dgm:prSet presAssocID="{F3494A00-0C3A-4E4B-AE39-765222DCBD20}" presName="parTx" presStyleLbl="node1" presStyleIdx="1" presStyleCnt="4">
        <dgm:presLayoutVars>
          <dgm:chMax val="0"/>
          <dgm:chPref val="0"/>
          <dgm:bulletEnabled val="1"/>
        </dgm:presLayoutVars>
      </dgm:prSet>
      <dgm:spPr/>
    </dgm:pt>
    <dgm:pt modelId="{04285473-6FDD-49D2-B6B4-3330D97A7DEC}" type="pres">
      <dgm:prSet presAssocID="{F3494A00-0C3A-4E4B-AE39-765222DCBD20}" presName="parSh" presStyleLbl="node1" presStyleIdx="2" presStyleCnt="4" custScaleX="110690"/>
      <dgm:spPr/>
    </dgm:pt>
    <dgm:pt modelId="{1E612058-8431-4662-A956-29CF2702BCF5}" type="pres">
      <dgm:prSet presAssocID="{F3494A00-0C3A-4E4B-AE39-765222DCBD20}" presName="desTx" presStyleLbl="fgAcc1" presStyleIdx="2" presStyleCnt="4" custScaleX="122300">
        <dgm:presLayoutVars>
          <dgm:bulletEnabled val="1"/>
        </dgm:presLayoutVars>
      </dgm:prSet>
      <dgm:spPr/>
    </dgm:pt>
    <dgm:pt modelId="{FF161510-0E65-4FAC-8630-EE7B728F840D}" type="pres">
      <dgm:prSet presAssocID="{8A04633A-0F56-4BEA-8900-F0B0D25C7690}" presName="sibTrans" presStyleLbl="sibTrans2D1" presStyleIdx="2" presStyleCnt="3"/>
      <dgm:spPr/>
    </dgm:pt>
    <dgm:pt modelId="{D6A4F4A7-7B10-456B-A91F-2653EDCFA4D9}" type="pres">
      <dgm:prSet presAssocID="{8A04633A-0F56-4BEA-8900-F0B0D25C7690}" presName="connTx" presStyleLbl="sibTrans2D1" presStyleIdx="2" presStyleCnt="3"/>
      <dgm:spPr/>
    </dgm:pt>
    <dgm:pt modelId="{CFC9942B-FBDF-4419-9624-24F4EB77992F}" type="pres">
      <dgm:prSet presAssocID="{74D11A77-933C-4A41-B385-DE6992965A60}" presName="composite" presStyleCnt="0"/>
      <dgm:spPr/>
    </dgm:pt>
    <dgm:pt modelId="{3EB722BF-60D3-4A99-996D-3F6558F9C8BA}" type="pres">
      <dgm:prSet presAssocID="{74D11A77-933C-4A41-B385-DE6992965A60}" presName="parTx" presStyleLbl="node1" presStyleIdx="2" presStyleCnt="4">
        <dgm:presLayoutVars>
          <dgm:chMax val="0"/>
          <dgm:chPref val="0"/>
          <dgm:bulletEnabled val="1"/>
        </dgm:presLayoutVars>
      </dgm:prSet>
      <dgm:spPr/>
    </dgm:pt>
    <dgm:pt modelId="{FB050642-33C3-446F-B9C7-ABC5C751C729}" type="pres">
      <dgm:prSet presAssocID="{74D11A77-933C-4A41-B385-DE6992965A60}" presName="parSh" presStyleLbl="node1" presStyleIdx="3" presStyleCnt="4" custScaleX="110690"/>
      <dgm:spPr/>
    </dgm:pt>
    <dgm:pt modelId="{38320797-6CBA-4E87-81D9-EB1B50D6666D}" type="pres">
      <dgm:prSet presAssocID="{74D11A77-933C-4A41-B385-DE6992965A60}" presName="desTx" presStyleLbl="fgAcc1" presStyleIdx="3" presStyleCnt="4" custScaleX="122300">
        <dgm:presLayoutVars>
          <dgm:bulletEnabled val="1"/>
        </dgm:presLayoutVars>
      </dgm:prSet>
      <dgm:spPr/>
    </dgm:pt>
  </dgm:ptLst>
  <dgm:cxnLst>
    <dgm:cxn modelId="{6B366E02-8E1E-49B0-B73D-2B30DA4EA622}" type="presOf" srcId="{F3494A00-0C3A-4E4B-AE39-765222DCBD20}" destId="{D039B894-AAEE-49B3-A317-DBC3C87B60E7}" srcOrd="0" destOrd="0" presId="urn:microsoft.com/office/officeart/2005/8/layout/process3"/>
    <dgm:cxn modelId="{55E3AC02-F2B9-4D24-9DCB-95D4AF3AD737}" type="presOf" srcId="{F3494A00-0C3A-4E4B-AE39-765222DCBD20}" destId="{04285473-6FDD-49D2-B6B4-3330D97A7DEC}" srcOrd="1" destOrd="0" presId="urn:microsoft.com/office/officeart/2005/8/layout/process3"/>
    <dgm:cxn modelId="{67036004-0630-48B3-8A6F-C47F4707B925}" srcId="{0A79E14A-774D-4F03-B70D-4500C37B0C0D}" destId="{1D767456-0168-4FF1-81E6-B94FCE316E38}" srcOrd="2" destOrd="0" parTransId="{B66A1133-1D8F-4A50-BBFD-7515BA6928B9}" sibTransId="{888C7527-D3F1-4B8D-8642-27E186628FBB}"/>
    <dgm:cxn modelId="{1F215E09-6BCA-438E-BEDE-810302638D78}" srcId="{F3494A00-0C3A-4E4B-AE39-765222DCBD20}" destId="{4A6F86F1-895E-462F-8F4D-A385261B465B}" srcOrd="3" destOrd="0" parTransId="{6A26656D-28E4-4E15-AD15-412A79DDABFB}" sibTransId="{86A9FF9C-C363-4F9D-989C-8EB6C6F4ED5E}"/>
    <dgm:cxn modelId="{CD89E50A-C950-444D-B24E-D0354380C983}" type="presOf" srcId="{8A04633A-0F56-4BEA-8900-F0B0D25C7690}" destId="{FF161510-0E65-4FAC-8630-EE7B728F840D}" srcOrd="0" destOrd="0" presId="urn:microsoft.com/office/officeart/2005/8/layout/process3"/>
    <dgm:cxn modelId="{F265180D-3A29-41CA-A088-E087439C03A8}" srcId="{74D11A77-933C-4A41-B385-DE6992965A60}" destId="{3212699B-BA26-41AE-B58A-2C20DB1571C9}" srcOrd="1" destOrd="0" parTransId="{12C990C8-E6F3-41DE-A9C2-E17EC7EF4C9D}" sibTransId="{27736974-E851-43BC-8D80-EFA1EC7D330F}"/>
    <dgm:cxn modelId="{04679910-DE71-4CDD-AD1A-28C479E9DDC9}" type="presOf" srcId="{5FA81799-8A3C-444B-B20D-FC03F2CB9F8D}" destId="{1D545645-45FD-4235-85C2-37158F15E36E}" srcOrd="0" destOrd="0" presId="urn:microsoft.com/office/officeart/2005/8/layout/process3"/>
    <dgm:cxn modelId="{F65D871D-79FB-42BC-BA97-C7A649EBDC93}" type="presOf" srcId="{74D11A77-933C-4A41-B385-DE6992965A60}" destId="{3EB722BF-60D3-4A99-996D-3F6558F9C8BA}" srcOrd="0" destOrd="0" presId="urn:microsoft.com/office/officeart/2005/8/layout/process3"/>
    <dgm:cxn modelId="{6224F720-2D21-4889-9F76-DA16A88625F9}" srcId="{1329B808-6797-4803-A16C-309094CCAAB1}" destId="{F3494A00-0C3A-4E4B-AE39-765222DCBD20}" srcOrd="2" destOrd="0" parTransId="{67F4A89C-E2AB-41A4-AF85-EBDD9A2B3BDA}" sibTransId="{8A04633A-0F56-4BEA-8900-F0B0D25C7690}"/>
    <dgm:cxn modelId="{3BFB2338-30BC-435A-9550-FCB6CA420891}" srcId="{74D11A77-933C-4A41-B385-DE6992965A60}" destId="{37F8FFFD-FD33-4B77-BE64-EBB447A61791}" srcOrd="0" destOrd="0" parTransId="{3C4BDB0C-6751-47E6-A271-A3858A73E000}" sibTransId="{582BF548-CAE6-41F1-A26A-193709394F3A}"/>
    <dgm:cxn modelId="{B0FF4B39-4EF1-49F2-BB28-B2E99103F410}" srcId="{1329B808-6797-4803-A16C-309094CCAAB1}" destId="{0A79E14A-774D-4F03-B70D-4500C37B0C0D}" srcOrd="1" destOrd="0" parTransId="{A5BFD1FF-3607-482D-836B-7E9EA98FBCE9}" sibTransId="{8C9FB968-9E03-4DF8-9C9C-D505991DD563}"/>
    <dgm:cxn modelId="{3872E53E-DD7D-4E08-BF62-C88C697C04C5}" type="presOf" srcId="{1D59AD0E-A8EA-4EA6-A8CC-0500E72DAB42}" destId="{1E612058-8431-4662-A956-29CF2702BCF5}" srcOrd="0" destOrd="0" presId="urn:microsoft.com/office/officeart/2005/8/layout/process3"/>
    <dgm:cxn modelId="{AB161F47-1EAC-497B-8B64-9CF35C8AACC4}" srcId="{0A79E14A-774D-4F03-B70D-4500C37B0C0D}" destId="{8ED8757A-F5F7-4895-9FEA-C9E7E1556D86}" srcOrd="1" destOrd="0" parTransId="{EDEA59D0-FF4B-4B61-94AD-3AB5F7E4918D}" sibTransId="{5E658289-66CA-43EB-B4F8-85AFB7188815}"/>
    <dgm:cxn modelId="{D4128F47-8E02-4646-ADF5-BD408D3EAAA9}" type="presOf" srcId="{0A79E14A-774D-4F03-B70D-4500C37B0C0D}" destId="{33BE729F-86AA-4323-B8EF-F92CFF871CB8}" srcOrd="1" destOrd="0" presId="urn:microsoft.com/office/officeart/2005/8/layout/process3"/>
    <dgm:cxn modelId="{C815A64A-6C5A-4835-9EDD-ECD0E688AF42}" type="presOf" srcId="{1329B808-6797-4803-A16C-309094CCAAB1}" destId="{A3D62EFD-9612-4229-84F7-C3B6184B4AE2}" srcOrd="0" destOrd="0" presId="urn:microsoft.com/office/officeart/2005/8/layout/process3"/>
    <dgm:cxn modelId="{32E2796C-3C6E-40BF-BED4-D05FBECE24AD}" type="presOf" srcId="{0A79E14A-774D-4F03-B70D-4500C37B0C0D}" destId="{371906E6-4225-496C-BF96-30F4639D5333}" srcOrd="0" destOrd="0" presId="urn:microsoft.com/office/officeart/2005/8/layout/process3"/>
    <dgm:cxn modelId="{2A1C466D-F5C4-4DB3-B2CF-466D297C0F82}" type="presOf" srcId="{607AEA58-972A-41EE-BADA-4BD9BD61E2DC}" destId="{9EEEA76D-9294-44F1-B320-498FB8768154}" srcOrd="0" destOrd="0" presId="urn:microsoft.com/office/officeart/2005/8/layout/process3"/>
    <dgm:cxn modelId="{C378634E-D1A9-4974-BB52-EE609DF8B5F8}" type="presOf" srcId="{8C9FB968-9E03-4DF8-9C9C-D505991DD563}" destId="{84C50CE8-A2DA-40E8-B159-8AF4B2CEE3F6}" srcOrd="1" destOrd="0" presId="urn:microsoft.com/office/officeart/2005/8/layout/process3"/>
    <dgm:cxn modelId="{6B631A56-9630-4E68-AC2C-4EE1CA801BD8}" type="presOf" srcId="{5D59A074-0F70-48BA-AA59-472C282197ED}" destId="{9EEEA76D-9294-44F1-B320-498FB8768154}" srcOrd="0" destOrd="4" presId="urn:microsoft.com/office/officeart/2005/8/layout/process3"/>
    <dgm:cxn modelId="{9F733A78-A10B-4A25-A5CC-BBF384EE545E}" type="presOf" srcId="{37F8FFFD-FD33-4B77-BE64-EBB447A61791}" destId="{38320797-6CBA-4E87-81D9-EB1B50D6666D}" srcOrd="0" destOrd="0" presId="urn:microsoft.com/office/officeart/2005/8/layout/process3"/>
    <dgm:cxn modelId="{131D2F86-7572-4E85-9BCD-544F32D0B5AC}" srcId="{74D11A77-933C-4A41-B385-DE6992965A60}" destId="{5FEFAD17-26A1-4355-9CC9-9C522235712A}" srcOrd="2" destOrd="0" parTransId="{76B95FFC-98EC-4D74-A46D-BA47754CBEA8}" sibTransId="{BD268D49-256D-420B-A29E-BC07DF36D4A2}"/>
    <dgm:cxn modelId="{3119EB91-DE0A-4A2C-8BC4-A38C9132446D}" srcId="{1329B808-6797-4803-A16C-309094CCAAB1}" destId="{74D11A77-933C-4A41-B385-DE6992965A60}" srcOrd="3" destOrd="0" parTransId="{FD371678-89D8-403F-B835-CA49A3DC464A}" sibTransId="{C18DB1A2-0930-48E2-9B73-1963E0DD32ED}"/>
    <dgm:cxn modelId="{F04CAA9D-4C71-41D9-A19A-DAF768569AC0}" srcId="{F3494A00-0C3A-4E4B-AE39-765222DCBD20}" destId="{1D59AD0E-A8EA-4EA6-A8CC-0500E72DAB42}" srcOrd="0" destOrd="0" parTransId="{B2823AAA-434B-4CB6-ADFE-9594828AFEED}" sibTransId="{E5696850-2AD5-4FA1-A53C-B220587FE33B}"/>
    <dgm:cxn modelId="{315422A6-E4F6-40F8-BE35-3C89024DF106}" type="presOf" srcId="{1D767456-0168-4FF1-81E6-B94FCE316E38}" destId="{9EEEA76D-9294-44F1-B320-498FB8768154}" srcOrd="0" destOrd="2" presId="urn:microsoft.com/office/officeart/2005/8/layout/process3"/>
    <dgm:cxn modelId="{FF96B2A8-3FB0-4B36-A48D-4D12734253AE}" type="presOf" srcId="{8A04633A-0F56-4BEA-8900-F0B0D25C7690}" destId="{D6A4F4A7-7B10-456B-A91F-2653EDCFA4D9}" srcOrd="1" destOrd="0" presId="urn:microsoft.com/office/officeart/2005/8/layout/process3"/>
    <dgm:cxn modelId="{98F248AF-E779-4A9A-8A70-D57AA25DB0F7}" type="presOf" srcId="{5FA81799-8A3C-444B-B20D-FC03F2CB9F8D}" destId="{314FA23F-AB3F-4412-8074-A3E28B880D2C}" srcOrd="1" destOrd="0" presId="urn:microsoft.com/office/officeart/2005/8/layout/process3"/>
    <dgm:cxn modelId="{17E889B1-88C5-420F-B8A0-382CD81E5186}" type="presOf" srcId="{4A6F86F1-895E-462F-8F4D-A385261B465B}" destId="{1E612058-8431-4662-A956-29CF2702BCF5}" srcOrd="0" destOrd="3" presId="urn:microsoft.com/office/officeart/2005/8/layout/process3"/>
    <dgm:cxn modelId="{902C52BB-0FA6-4F64-89B7-993EC4B3C982}" type="presOf" srcId="{915BDD41-76F4-4C31-9485-710E11C2F494}" destId="{DE123EE7-3AB3-4A4D-9ACA-F503799AB697}" srcOrd="0" destOrd="0" presId="urn:microsoft.com/office/officeart/2005/8/layout/process3"/>
    <dgm:cxn modelId="{B0CACEC4-118B-4FE6-9A16-FCF8BB9C25C6}" type="presOf" srcId="{2D093903-5149-49F3-B0A3-E9DD46E9D756}" destId="{1E612058-8431-4662-A956-29CF2702BCF5}" srcOrd="0" destOrd="2" presId="urn:microsoft.com/office/officeart/2005/8/layout/process3"/>
    <dgm:cxn modelId="{B9E041CE-91EC-4B6F-B1EB-9E57A0D8ED15}" srcId="{0A79E14A-774D-4F03-B70D-4500C37B0C0D}" destId="{5D59A074-0F70-48BA-AA59-472C282197ED}" srcOrd="4" destOrd="0" parTransId="{CF74875A-2C27-43C4-A39C-8861C01902A0}" sibTransId="{1A74C53C-2284-4C33-9624-674B9601EC6C}"/>
    <dgm:cxn modelId="{3BEA3AD5-EBFF-420E-B8EA-CDE99A2C08AF}" type="presOf" srcId="{5FEFAD17-26A1-4355-9CC9-9C522235712A}" destId="{38320797-6CBA-4E87-81D9-EB1B50D6666D}" srcOrd="0" destOrd="2" presId="urn:microsoft.com/office/officeart/2005/8/layout/process3"/>
    <dgm:cxn modelId="{7A3403D7-348A-4F8F-8696-F1901772DFEA}" type="presOf" srcId="{8ED8757A-F5F7-4895-9FEA-C9E7E1556D86}" destId="{9EEEA76D-9294-44F1-B320-498FB8768154}" srcOrd="0" destOrd="1" presId="urn:microsoft.com/office/officeart/2005/8/layout/process3"/>
    <dgm:cxn modelId="{690CE0D8-DFF1-40F7-9FBF-E4104E075DFB}" type="presOf" srcId="{3212699B-BA26-41AE-B58A-2C20DB1571C9}" destId="{38320797-6CBA-4E87-81D9-EB1B50D6666D}" srcOrd="0" destOrd="1" presId="urn:microsoft.com/office/officeart/2005/8/layout/process3"/>
    <dgm:cxn modelId="{32BA47DB-526E-485E-9E52-7408E26D60B3}" srcId="{F3494A00-0C3A-4E4B-AE39-765222DCBD20}" destId="{2D093903-5149-49F3-B0A3-E9DD46E9D756}" srcOrd="2" destOrd="0" parTransId="{C7C30C14-656B-4302-9E0D-6A13998526B5}" sibTransId="{7C32532F-4EAC-4DD5-88DB-8E6CF461BE04}"/>
    <dgm:cxn modelId="{D7DC6FE4-4D59-495F-9FF0-D6D94C83DD4F}" srcId="{0A79E14A-774D-4F03-B70D-4500C37B0C0D}" destId="{38E19116-2977-44F1-AEF8-5E714D2295EB}" srcOrd="3" destOrd="0" parTransId="{BFD6FEB9-5244-46C0-B8F4-543F74623D14}" sibTransId="{6B16B55F-41C3-4766-B7C1-83C39DE875EB}"/>
    <dgm:cxn modelId="{F054F4E5-F236-436B-A72B-7F0656CDEE91}" type="presOf" srcId="{DE7AF3CE-0292-459B-8BA3-F725F44064ED}" destId="{4ADD9767-2EC5-46EB-8527-DF76D23FFEBA}" srcOrd="0" destOrd="0" presId="urn:microsoft.com/office/officeart/2005/8/layout/process3"/>
    <dgm:cxn modelId="{F37F60E8-FEE4-46C3-B27B-30B4CDC13302}" type="presOf" srcId="{5C70E5C2-652D-48D9-BE69-5E8846567234}" destId="{1E612058-8431-4662-A956-29CF2702BCF5}" srcOrd="0" destOrd="1" presId="urn:microsoft.com/office/officeart/2005/8/layout/process3"/>
    <dgm:cxn modelId="{67ECD3EB-7858-4E4D-950F-0107EBC60571}" srcId="{0A79E14A-774D-4F03-B70D-4500C37B0C0D}" destId="{607AEA58-972A-41EE-BADA-4BD9BD61E2DC}" srcOrd="0" destOrd="0" parTransId="{1E89FB4C-A38D-4ECA-BAAC-BEBBE936E1EB}" sibTransId="{3763F9DF-DDA3-4B93-981F-A2E567E68BC6}"/>
    <dgm:cxn modelId="{38C968EF-20B8-41DC-9BF2-DC465455D3E6}" srcId="{1329B808-6797-4803-A16C-309094CCAAB1}" destId="{915BDD41-76F4-4C31-9485-710E11C2F494}" srcOrd="0" destOrd="0" parTransId="{927869EE-C227-4521-9367-844B24098E76}" sibTransId="{5FA81799-8A3C-444B-B20D-FC03F2CB9F8D}"/>
    <dgm:cxn modelId="{75FD11F0-0291-48D1-84BD-15ABDD42B5F8}" type="presOf" srcId="{8C9FB968-9E03-4DF8-9C9C-D505991DD563}" destId="{8E7CD9E6-768C-4961-A7CA-4BCD930CAAE7}" srcOrd="0" destOrd="0" presId="urn:microsoft.com/office/officeart/2005/8/layout/process3"/>
    <dgm:cxn modelId="{41D8C0F0-0BF9-476E-A2DE-7ED519C32D2E}" type="presOf" srcId="{38E19116-2977-44F1-AEF8-5E714D2295EB}" destId="{9EEEA76D-9294-44F1-B320-498FB8768154}" srcOrd="0" destOrd="3" presId="urn:microsoft.com/office/officeart/2005/8/layout/process3"/>
    <dgm:cxn modelId="{0285CDF2-A8AA-4D0A-B2E7-866F6D6C7FC3}" srcId="{915BDD41-76F4-4C31-9485-710E11C2F494}" destId="{DE7AF3CE-0292-459B-8BA3-F725F44064ED}" srcOrd="0" destOrd="0" parTransId="{8F52C1B8-69D2-4BFF-9664-EDDE476B900D}" sibTransId="{2969BCE1-4954-4728-85E8-572A901E62FB}"/>
    <dgm:cxn modelId="{A63074F5-B651-4BAA-956A-7D39CB091E1C}" srcId="{F3494A00-0C3A-4E4B-AE39-765222DCBD20}" destId="{5C70E5C2-652D-48D9-BE69-5E8846567234}" srcOrd="1" destOrd="0" parTransId="{E6662333-1E7F-4FD7-A409-1FB317261E47}" sibTransId="{2927852C-6B90-47BB-8CD3-6AE82C947BDA}"/>
    <dgm:cxn modelId="{158910F9-6B6C-4A81-857D-7E63AF697696}" type="presOf" srcId="{915BDD41-76F4-4C31-9485-710E11C2F494}" destId="{C7DAAEE2-F1A5-433E-9185-9499BCB52C2A}" srcOrd="1" destOrd="0" presId="urn:microsoft.com/office/officeart/2005/8/layout/process3"/>
    <dgm:cxn modelId="{F7B011FE-16C2-423B-AB6C-C6381028A287}" type="presOf" srcId="{74D11A77-933C-4A41-B385-DE6992965A60}" destId="{FB050642-33C3-446F-B9C7-ABC5C751C729}" srcOrd="1" destOrd="0" presId="urn:microsoft.com/office/officeart/2005/8/layout/process3"/>
    <dgm:cxn modelId="{075111FD-4534-4C4E-BCB8-0A864D8B75F2}" type="presParOf" srcId="{A3D62EFD-9612-4229-84F7-C3B6184B4AE2}" destId="{4082818E-D74E-4CA9-892B-03EA54446B54}" srcOrd="0" destOrd="0" presId="urn:microsoft.com/office/officeart/2005/8/layout/process3"/>
    <dgm:cxn modelId="{9050CACF-9C54-420E-B0F9-D6010FBE1F02}" type="presParOf" srcId="{4082818E-D74E-4CA9-892B-03EA54446B54}" destId="{DE123EE7-3AB3-4A4D-9ACA-F503799AB697}" srcOrd="0" destOrd="0" presId="urn:microsoft.com/office/officeart/2005/8/layout/process3"/>
    <dgm:cxn modelId="{521BB793-1804-4588-98FB-A3BADFFBD7FE}" type="presParOf" srcId="{4082818E-D74E-4CA9-892B-03EA54446B54}" destId="{C7DAAEE2-F1A5-433E-9185-9499BCB52C2A}" srcOrd="1" destOrd="0" presId="urn:microsoft.com/office/officeart/2005/8/layout/process3"/>
    <dgm:cxn modelId="{EE564B2F-EE1E-4065-B124-DC4AA128AA4F}" type="presParOf" srcId="{4082818E-D74E-4CA9-892B-03EA54446B54}" destId="{4ADD9767-2EC5-46EB-8527-DF76D23FFEBA}" srcOrd="2" destOrd="0" presId="urn:microsoft.com/office/officeart/2005/8/layout/process3"/>
    <dgm:cxn modelId="{49AEF36F-34E7-4361-B2F9-2B669A0D8975}" type="presParOf" srcId="{A3D62EFD-9612-4229-84F7-C3B6184B4AE2}" destId="{1D545645-45FD-4235-85C2-37158F15E36E}" srcOrd="1" destOrd="0" presId="urn:microsoft.com/office/officeart/2005/8/layout/process3"/>
    <dgm:cxn modelId="{7E8A0FB2-D6B8-4931-8701-381E5F434D08}" type="presParOf" srcId="{1D545645-45FD-4235-85C2-37158F15E36E}" destId="{314FA23F-AB3F-4412-8074-A3E28B880D2C}" srcOrd="0" destOrd="0" presId="urn:microsoft.com/office/officeart/2005/8/layout/process3"/>
    <dgm:cxn modelId="{EA11F833-B66F-4AE8-9C23-2C9031E25D3A}" type="presParOf" srcId="{A3D62EFD-9612-4229-84F7-C3B6184B4AE2}" destId="{E295EDDA-0C8A-4995-BEAA-632EA1F8981F}" srcOrd="2" destOrd="0" presId="urn:microsoft.com/office/officeart/2005/8/layout/process3"/>
    <dgm:cxn modelId="{74C7EF20-FF74-42B6-9FD2-1EA639C7C319}" type="presParOf" srcId="{E295EDDA-0C8A-4995-BEAA-632EA1F8981F}" destId="{371906E6-4225-496C-BF96-30F4639D5333}" srcOrd="0" destOrd="0" presId="urn:microsoft.com/office/officeart/2005/8/layout/process3"/>
    <dgm:cxn modelId="{2DDBF904-6A11-4906-BFDA-619DB887EBAB}" type="presParOf" srcId="{E295EDDA-0C8A-4995-BEAA-632EA1F8981F}" destId="{33BE729F-86AA-4323-B8EF-F92CFF871CB8}" srcOrd="1" destOrd="0" presId="urn:microsoft.com/office/officeart/2005/8/layout/process3"/>
    <dgm:cxn modelId="{3C562560-04E2-4AA1-BD54-649A8A717164}" type="presParOf" srcId="{E295EDDA-0C8A-4995-BEAA-632EA1F8981F}" destId="{9EEEA76D-9294-44F1-B320-498FB8768154}" srcOrd="2" destOrd="0" presId="urn:microsoft.com/office/officeart/2005/8/layout/process3"/>
    <dgm:cxn modelId="{09C97932-4E66-4E8E-A979-F5A54B85F92A}" type="presParOf" srcId="{A3D62EFD-9612-4229-84F7-C3B6184B4AE2}" destId="{8E7CD9E6-768C-4961-A7CA-4BCD930CAAE7}" srcOrd="3" destOrd="0" presId="urn:microsoft.com/office/officeart/2005/8/layout/process3"/>
    <dgm:cxn modelId="{814A6F69-C66B-42BC-992C-DAF6B662FCBD}" type="presParOf" srcId="{8E7CD9E6-768C-4961-A7CA-4BCD930CAAE7}" destId="{84C50CE8-A2DA-40E8-B159-8AF4B2CEE3F6}" srcOrd="0" destOrd="0" presId="urn:microsoft.com/office/officeart/2005/8/layout/process3"/>
    <dgm:cxn modelId="{53770112-AC76-46BC-A9FB-E4AC08CE908A}" type="presParOf" srcId="{A3D62EFD-9612-4229-84F7-C3B6184B4AE2}" destId="{5E8C7E81-F437-4E24-9F1D-34BD8F6D82F5}" srcOrd="4" destOrd="0" presId="urn:microsoft.com/office/officeart/2005/8/layout/process3"/>
    <dgm:cxn modelId="{004107D0-918A-4561-AE95-FE608E105FCF}" type="presParOf" srcId="{5E8C7E81-F437-4E24-9F1D-34BD8F6D82F5}" destId="{D039B894-AAEE-49B3-A317-DBC3C87B60E7}" srcOrd="0" destOrd="0" presId="urn:microsoft.com/office/officeart/2005/8/layout/process3"/>
    <dgm:cxn modelId="{94ABF4AE-33D7-4705-9DDF-9B47E337B9FD}" type="presParOf" srcId="{5E8C7E81-F437-4E24-9F1D-34BD8F6D82F5}" destId="{04285473-6FDD-49D2-B6B4-3330D97A7DEC}" srcOrd="1" destOrd="0" presId="urn:microsoft.com/office/officeart/2005/8/layout/process3"/>
    <dgm:cxn modelId="{52F61EDF-3E40-4EDF-BEF7-DEA170E0C0D3}" type="presParOf" srcId="{5E8C7E81-F437-4E24-9F1D-34BD8F6D82F5}" destId="{1E612058-8431-4662-A956-29CF2702BCF5}" srcOrd="2" destOrd="0" presId="urn:microsoft.com/office/officeart/2005/8/layout/process3"/>
    <dgm:cxn modelId="{61E72B4A-F9FD-4ED6-9EAB-CB5DB263155F}" type="presParOf" srcId="{A3D62EFD-9612-4229-84F7-C3B6184B4AE2}" destId="{FF161510-0E65-4FAC-8630-EE7B728F840D}" srcOrd="5" destOrd="0" presId="urn:microsoft.com/office/officeart/2005/8/layout/process3"/>
    <dgm:cxn modelId="{34C5D574-0C35-4B68-9494-0C6246128D67}" type="presParOf" srcId="{FF161510-0E65-4FAC-8630-EE7B728F840D}" destId="{D6A4F4A7-7B10-456B-A91F-2653EDCFA4D9}" srcOrd="0" destOrd="0" presId="urn:microsoft.com/office/officeart/2005/8/layout/process3"/>
    <dgm:cxn modelId="{E5C5C1EA-A0D5-47A7-91B5-69AEA384A24A}" type="presParOf" srcId="{A3D62EFD-9612-4229-84F7-C3B6184B4AE2}" destId="{CFC9942B-FBDF-4419-9624-24F4EB77992F}" srcOrd="6" destOrd="0" presId="urn:microsoft.com/office/officeart/2005/8/layout/process3"/>
    <dgm:cxn modelId="{6A641AB6-C7F7-4452-B50D-EDABD9DBE23B}" type="presParOf" srcId="{CFC9942B-FBDF-4419-9624-24F4EB77992F}" destId="{3EB722BF-60D3-4A99-996D-3F6558F9C8BA}" srcOrd="0" destOrd="0" presId="urn:microsoft.com/office/officeart/2005/8/layout/process3"/>
    <dgm:cxn modelId="{1F6A2152-F5DE-4846-8FB4-6C78AF0288A3}" type="presParOf" srcId="{CFC9942B-FBDF-4419-9624-24F4EB77992F}" destId="{FB050642-33C3-446F-B9C7-ABC5C751C729}" srcOrd="1" destOrd="0" presId="urn:microsoft.com/office/officeart/2005/8/layout/process3"/>
    <dgm:cxn modelId="{9EF3D38F-D386-4AD8-A38D-C27BB7803F50}" type="presParOf" srcId="{CFC9942B-FBDF-4419-9624-24F4EB77992F}" destId="{38320797-6CBA-4E87-81D9-EB1B50D6666D}" srcOrd="2" destOrd="0" presId="urn:microsoft.com/office/officeart/2005/8/layout/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DAAEE2-F1A5-433E-9185-9499BCB52C2A}">
      <dsp:nvSpPr>
        <dsp:cNvPr id="0" name=""/>
        <dsp:cNvSpPr/>
      </dsp:nvSpPr>
      <dsp:spPr>
        <a:xfrm>
          <a:off x="2791" y="252741"/>
          <a:ext cx="1971920" cy="2764800"/>
        </a:xfrm>
        <a:prstGeom prst="roundRect">
          <a:avLst>
            <a:gd name="adj" fmla="val 10000"/>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AU" sz="1400" kern="1200" dirty="0"/>
            <a:t>Foundations of Consumer Behaviour</a:t>
          </a:r>
        </a:p>
      </dsp:txBody>
      <dsp:txXfrm>
        <a:off x="2791" y="252741"/>
        <a:ext cx="1971920" cy="712592"/>
      </dsp:txXfrm>
    </dsp:sp>
    <dsp:sp modelId="{4ADD9767-2EC5-46EB-8527-DF76D23FFEBA}">
      <dsp:nvSpPr>
        <dsp:cNvPr id="0" name=""/>
        <dsp:cNvSpPr/>
      </dsp:nvSpPr>
      <dsp:spPr>
        <a:xfrm>
          <a:off x="264258" y="965333"/>
          <a:ext cx="2178750" cy="38016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AU" sz="1800" kern="1200" dirty="0"/>
            <a:t>Week 1 Introduction</a:t>
          </a:r>
        </a:p>
      </dsp:txBody>
      <dsp:txXfrm>
        <a:off x="328071" y="1029146"/>
        <a:ext cx="2051124" cy="3673974"/>
      </dsp:txXfrm>
    </dsp:sp>
    <dsp:sp modelId="{1D545645-45FD-4235-85C2-37158F15E36E}">
      <dsp:nvSpPr>
        <dsp:cNvPr id="0" name=""/>
        <dsp:cNvSpPr/>
      </dsp:nvSpPr>
      <dsp:spPr>
        <a:xfrm>
          <a:off x="2270632" y="387268"/>
          <a:ext cx="627349" cy="44353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AU" sz="1000" kern="1200"/>
        </a:p>
      </dsp:txBody>
      <dsp:txXfrm>
        <a:off x="2270632" y="475975"/>
        <a:ext cx="494288" cy="266123"/>
      </dsp:txXfrm>
    </dsp:sp>
    <dsp:sp modelId="{33BE729F-86AA-4323-B8EF-F92CFF871CB8}">
      <dsp:nvSpPr>
        <dsp:cNvPr id="0" name=""/>
        <dsp:cNvSpPr/>
      </dsp:nvSpPr>
      <dsp:spPr>
        <a:xfrm>
          <a:off x="3158391" y="252741"/>
          <a:ext cx="1971920" cy="2764800"/>
        </a:xfrm>
        <a:prstGeom prst="roundRect">
          <a:avLst>
            <a:gd name="adj" fmla="val 10000"/>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AU" sz="1400" kern="1200" dirty="0"/>
            <a:t>Consumers'’ Hearts and Minds</a:t>
          </a:r>
        </a:p>
      </dsp:txBody>
      <dsp:txXfrm>
        <a:off x="3158391" y="252741"/>
        <a:ext cx="1971920" cy="712592"/>
      </dsp:txXfrm>
    </dsp:sp>
    <dsp:sp modelId="{9EEEA76D-9294-44F1-B320-498FB8768154}">
      <dsp:nvSpPr>
        <dsp:cNvPr id="0" name=""/>
        <dsp:cNvSpPr/>
      </dsp:nvSpPr>
      <dsp:spPr>
        <a:xfrm>
          <a:off x="3419858" y="965333"/>
          <a:ext cx="2178750" cy="38016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AU" sz="1800" kern="1200" dirty="0"/>
            <a:t>Week 2 Perception</a:t>
          </a:r>
        </a:p>
        <a:p>
          <a:pPr marL="171450" lvl="1" indent="-171450" algn="l" defTabSz="800100">
            <a:lnSpc>
              <a:spcPct val="90000"/>
            </a:lnSpc>
            <a:spcBef>
              <a:spcPct val="0"/>
            </a:spcBef>
            <a:spcAft>
              <a:spcPct val="15000"/>
            </a:spcAft>
            <a:buChar char="•"/>
          </a:pPr>
          <a:r>
            <a:rPr lang="en-AU" sz="1800" kern="1200" dirty="0"/>
            <a:t>Week 3 Learning and Memory</a:t>
          </a:r>
        </a:p>
        <a:p>
          <a:pPr marL="171450" lvl="1" indent="-171450" algn="l" defTabSz="800100">
            <a:lnSpc>
              <a:spcPct val="90000"/>
            </a:lnSpc>
            <a:spcBef>
              <a:spcPct val="0"/>
            </a:spcBef>
            <a:spcAft>
              <a:spcPct val="15000"/>
            </a:spcAft>
            <a:buChar char="•"/>
          </a:pPr>
          <a:r>
            <a:rPr lang="en-AU" sz="1800" kern="1200" dirty="0"/>
            <a:t>Week 4 Personality / Motivation</a:t>
          </a:r>
        </a:p>
        <a:p>
          <a:pPr marL="171450" lvl="1" indent="-171450" algn="l" defTabSz="800100">
            <a:lnSpc>
              <a:spcPct val="90000"/>
            </a:lnSpc>
            <a:spcBef>
              <a:spcPct val="0"/>
            </a:spcBef>
            <a:spcAft>
              <a:spcPct val="15000"/>
            </a:spcAft>
            <a:buChar char="•"/>
          </a:pPr>
          <a:r>
            <a:rPr lang="en-AU" sz="1800" kern="1200" dirty="0"/>
            <a:t>Week 5 Values / The Self</a:t>
          </a:r>
        </a:p>
        <a:p>
          <a:pPr marL="171450" lvl="1" indent="-171450" algn="l" defTabSz="800100">
            <a:lnSpc>
              <a:spcPct val="90000"/>
            </a:lnSpc>
            <a:spcBef>
              <a:spcPct val="0"/>
            </a:spcBef>
            <a:spcAft>
              <a:spcPct val="15000"/>
            </a:spcAft>
            <a:buChar char="•"/>
          </a:pPr>
          <a:endParaRPr lang="en-AU" sz="1800" kern="1200" dirty="0"/>
        </a:p>
      </dsp:txBody>
      <dsp:txXfrm>
        <a:off x="3483671" y="1029146"/>
        <a:ext cx="2051124" cy="3673974"/>
      </dsp:txXfrm>
    </dsp:sp>
    <dsp:sp modelId="{8E7CD9E6-768C-4961-A7CA-4BCD930CAAE7}">
      <dsp:nvSpPr>
        <dsp:cNvPr id="0" name=""/>
        <dsp:cNvSpPr/>
      </dsp:nvSpPr>
      <dsp:spPr>
        <a:xfrm>
          <a:off x="5426232" y="387268"/>
          <a:ext cx="627349" cy="443537"/>
        </a:xfrm>
        <a:prstGeom prs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AU" sz="1000" kern="1200"/>
        </a:p>
      </dsp:txBody>
      <dsp:txXfrm>
        <a:off x="5426232" y="475975"/>
        <a:ext cx="494288" cy="266123"/>
      </dsp:txXfrm>
    </dsp:sp>
    <dsp:sp modelId="{04285473-6FDD-49D2-B6B4-3330D97A7DEC}">
      <dsp:nvSpPr>
        <dsp:cNvPr id="0" name=""/>
        <dsp:cNvSpPr/>
      </dsp:nvSpPr>
      <dsp:spPr>
        <a:xfrm>
          <a:off x="6313991" y="252741"/>
          <a:ext cx="1971920" cy="2764800"/>
        </a:xfrm>
        <a:prstGeom prst="roundRect">
          <a:avLst>
            <a:gd name="adj" fmla="val 10000"/>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AU" sz="1400" kern="1200" dirty="0"/>
            <a:t>Consumers in their Social and Cultural Settings</a:t>
          </a:r>
        </a:p>
      </dsp:txBody>
      <dsp:txXfrm>
        <a:off x="6313991" y="252741"/>
        <a:ext cx="1971920" cy="712592"/>
      </dsp:txXfrm>
    </dsp:sp>
    <dsp:sp modelId="{1E612058-8431-4662-A956-29CF2702BCF5}">
      <dsp:nvSpPr>
        <dsp:cNvPr id="0" name=""/>
        <dsp:cNvSpPr/>
      </dsp:nvSpPr>
      <dsp:spPr>
        <a:xfrm>
          <a:off x="6575457" y="965333"/>
          <a:ext cx="2178750" cy="38016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AU" sz="1800" kern="1200" dirty="0"/>
            <a:t>Week 6 Groups and Social Influence</a:t>
          </a:r>
        </a:p>
        <a:p>
          <a:pPr marL="171450" lvl="1" indent="-171450" algn="l" defTabSz="800100">
            <a:lnSpc>
              <a:spcPct val="90000"/>
            </a:lnSpc>
            <a:spcBef>
              <a:spcPct val="0"/>
            </a:spcBef>
            <a:spcAft>
              <a:spcPct val="15000"/>
            </a:spcAft>
            <a:buChar char="•"/>
          </a:pPr>
          <a:r>
            <a:rPr lang="en-AU" sz="1800" kern="1200" dirty="0"/>
            <a:t>Week 7 Subcultures 1</a:t>
          </a:r>
        </a:p>
        <a:p>
          <a:pPr marL="171450" lvl="1" indent="-171450" algn="l" defTabSz="800100">
            <a:lnSpc>
              <a:spcPct val="90000"/>
            </a:lnSpc>
            <a:spcBef>
              <a:spcPct val="0"/>
            </a:spcBef>
            <a:spcAft>
              <a:spcPct val="15000"/>
            </a:spcAft>
            <a:buChar char="•"/>
          </a:pPr>
          <a:r>
            <a:rPr lang="en-AU" sz="1800" kern="1200" dirty="0"/>
            <a:t>Week 8 Subcultures 2</a:t>
          </a:r>
        </a:p>
        <a:p>
          <a:pPr marL="171450" lvl="1" indent="-171450" algn="l" defTabSz="800100">
            <a:lnSpc>
              <a:spcPct val="90000"/>
            </a:lnSpc>
            <a:spcBef>
              <a:spcPct val="0"/>
            </a:spcBef>
            <a:spcAft>
              <a:spcPct val="15000"/>
            </a:spcAft>
            <a:buChar char="•"/>
          </a:pPr>
          <a:r>
            <a:rPr lang="en-AU" sz="1800" kern="1200" dirty="0"/>
            <a:t>Week 9 The Culture of Consumption</a:t>
          </a:r>
        </a:p>
      </dsp:txBody>
      <dsp:txXfrm>
        <a:off x="6639270" y="1029146"/>
        <a:ext cx="2051124" cy="3673974"/>
      </dsp:txXfrm>
    </dsp:sp>
    <dsp:sp modelId="{FF161510-0E65-4FAC-8630-EE7B728F840D}">
      <dsp:nvSpPr>
        <dsp:cNvPr id="0" name=""/>
        <dsp:cNvSpPr/>
      </dsp:nvSpPr>
      <dsp:spPr>
        <a:xfrm>
          <a:off x="8581831" y="387268"/>
          <a:ext cx="627349" cy="443537"/>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AU" sz="1000" kern="1200"/>
        </a:p>
      </dsp:txBody>
      <dsp:txXfrm>
        <a:off x="8581831" y="475975"/>
        <a:ext cx="494288" cy="266123"/>
      </dsp:txXfrm>
    </dsp:sp>
    <dsp:sp modelId="{FB050642-33C3-446F-B9C7-ABC5C751C729}">
      <dsp:nvSpPr>
        <dsp:cNvPr id="0" name=""/>
        <dsp:cNvSpPr/>
      </dsp:nvSpPr>
      <dsp:spPr>
        <a:xfrm>
          <a:off x="9469590" y="252741"/>
          <a:ext cx="1971920" cy="2764800"/>
        </a:xfrm>
        <a:prstGeom prst="roundRect">
          <a:avLst>
            <a:gd name="adj" fmla="val 10000"/>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53340" numCol="1" spcCol="1270" anchor="t" anchorCtr="0">
          <a:noAutofit/>
        </a:bodyPr>
        <a:lstStyle/>
        <a:p>
          <a:pPr marL="0" lvl="0" indent="0" algn="l" defTabSz="622300">
            <a:lnSpc>
              <a:spcPct val="90000"/>
            </a:lnSpc>
            <a:spcBef>
              <a:spcPct val="0"/>
            </a:spcBef>
            <a:spcAft>
              <a:spcPct val="35000"/>
            </a:spcAft>
            <a:buNone/>
          </a:pPr>
          <a:r>
            <a:rPr lang="en-AU" sz="1400" kern="1200" dirty="0"/>
            <a:t>Consumers’ Decisions and Choices</a:t>
          </a:r>
        </a:p>
      </dsp:txBody>
      <dsp:txXfrm>
        <a:off x="9469590" y="252741"/>
        <a:ext cx="1971920" cy="712592"/>
      </dsp:txXfrm>
    </dsp:sp>
    <dsp:sp modelId="{38320797-6CBA-4E87-81D9-EB1B50D6666D}">
      <dsp:nvSpPr>
        <dsp:cNvPr id="0" name=""/>
        <dsp:cNvSpPr/>
      </dsp:nvSpPr>
      <dsp:spPr>
        <a:xfrm>
          <a:off x="9731057" y="965333"/>
          <a:ext cx="2178750" cy="3801600"/>
        </a:xfrm>
        <a:prstGeom prst="roundRect">
          <a:avLst>
            <a:gd name="adj" fmla="val 10000"/>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28016" bIns="128016" numCol="1" spcCol="1270" anchor="t" anchorCtr="0">
          <a:noAutofit/>
        </a:bodyPr>
        <a:lstStyle/>
        <a:p>
          <a:pPr marL="171450" lvl="1" indent="-171450" algn="l" defTabSz="800100">
            <a:lnSpc>
              <a:spcPct val="90000"/>
            </a:lnSpc>
            <a:spcBef>
              <a:spcPct val="0"/>
            </a:spcBef>
            <a:spcAft>
              <a:spcPct val="15000"/>
            </a:spcAft>
            <a:buChar char="•"/>
          </a:pPr>
          <a:r>
            <a:rPr lang="en-AU" sz="1800" kern="1200" dirty="0"/>
            <a:t>Week 10 Attitude and Attitude Change</a:t>
          </a:r>
        </a:p>
        <a:p>
          <a:pPr marL="171450" lvl="1" indent="-171450" algn="l" defTabSz="800100">
            <a:lnSpc>
              <a:spcPct val="90000"/>
            </a:lnSpc>
            <a:spcBef>
              <a:spcPct val="0"/>
            </a:spcBef>
            <a:spcAft>
              <a:spcPct val="15000"/>
            </a:spcAft>
            <a:buChar char="•"/>
          </a:pPr>
          <a:r>
            <a:rPr lang="en-AU" sz="1800" kern="1200" dirty="0"/>
            <a:t>Week 11 Individual Decision Making</a:t>
          </a:r>
        </a:p>
        <a:p>
          <a:pPr marL="171450" lvl="1" indent="-171450" algn="l" defTabSz="800100">
            <a:lnSpc>
              <a:spcPct val="90000"/>
            </a:lnSpc>
            <a:spcBef>
              <a:spcPct val="0"/>
            </a:spcBef>
            <a:spcAft>
              <a:spcPct val="15000"/>
            </a:spcAft>
            <a:buChar char="•"/>
          </a:pPr>
          <a:r>
            <a:rPr lang="en-AU" sz="1800" kern="1200" dirty="0"/>
            <a:t>Week 12 Buying</a:t>
          </a:r>
        </a:p>
      </dsp:txBody>
      <dsp:txXfrm>
        <a:off x="9794870" y="1029146"/>
        <a:ext cx="2051124" cy="3673974"/>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7026" name="Rectangle 2"/>
          <p:cNvSpPr>
            <a:spLocks noGrp="1" noChangeArrowheads="1"/>
          </p:cNvSpPr>
          <p:nvPr>
            <p:ph type="hdr" sz="quarter"/>
          </p:nvPr>
        </p:nvSpPr>
        <p:spPr bwMode="auto">
          <a:xfrm>
            <a:off x="0" y="0"/>
            <a:ext cx="4160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a:latin typeface="Times New Roman" pitchFamily="18" charset="0"/>
              </a:defRPr>
            </a:lvl1pPr>
          </a:lstStyle>
          <a:p>
            <a:pPr>
              <a:defRPr/>
            </a:pPr>
            <a:endParaRPr lang="en-AU"/>
          </a:p>
        </p:txBody>
      </p:sp>
      <p:sp>
        <p:nvSpPr>
          <p:cNvPr id="257027" name="Rectangle 3"/>
          <p:cNvSpPr>
            <a:spLocks noGrp="1" noChangeArrowheads="1"/>
          </p:cNvSpPr>
          <p:nvPr>
            <p:ph type="dt" sz="quarter" idx="1"/>
          </p:nvPr>
        </p:nvSpPr>
        <p:spPr bwMode="auto">
          <a:xfrm>
            <a:off x="5438775" y="0"/>
            <a:ext cx="4160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a:latin typeface="Times New Roman" pitchFamily="18" charset="0"/>
              </a:defRPr>
            </a:lvl1pPr>
          </a:lstStyle>
          <a:p>
            <a:pPr>
              <a:defRPr/>
            </a:pPr>
            <a:endParaRPr lang="en-AU"/>
          </a:p>
        </p:txBody>
      </p:sp>
      <p:sp>
        <p:nvSpPr>
          <p:cNvPr id="257028" name="Rectangle 4"/>
          <p:cNvSpPr>
            <a:spLocks noGrp="1" noChangeArrowheads="1"/>
          </p:cNvSpPr>
          <p:nvPr>
            <p:ph type="ftr" sz="quarter" idx="2"/>
          </p:nvPr>
        </p:nvSpPr>
        <p:spPr bwMode="auto">
          <a:xfrm>
            <a:off x="0" y="6948488"/>
            <a:ext cx="4160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a:latin typeface="Times New Roman" pitchFamily="18" charset="0"/>
              </a:defRPr>
            </a:lvl1pPr>
          </a:lstStyle>
          <a:p>
            <a:pPr>
              <a:defRPr/>
            </a:pPr>
            <a:endParaRPr lang="en-AU"/>
          </a:p>
        </p:txBody>
      </p:sp>
      <p:sp>
        <p:nvSpPr>
          <p:cNvPr id="257029" name="Rectangle 5"/>
          <p:cNvSpPr>
            <a:spLocks noGrp="1" noChangeArrowheads="1"/>
          </p:cNvSpPr>
          <p:nvPr>
            <p:ph type="sldNum" sz="quarter" idx="3"/>
          </p:nvPr>
        </p:nvSpPr>
        <p:spPr bwMode="auto">
          <a:xfrm>
            <a:off x="5438775" y="6948488"/>
            <a:ext cx="4160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smtClean="0">
                <a:latin typeface="Times New Roman" panose="02020603050405020304" pitchFamily="18" charset="0"/>
              </a:defRPr>
            </a:lvl1pPr>
          </a:lstStyle>
          <a:p>
            <a:pPr>
              <a:defRPr/>
            </a:pPr>
            <a:fld id="{C9C27CA2-91E8-4279-B51C-C701905D050E}" type="slidenum">
              <a:rPr lang="en-AU"/>
              <a:pPr>
                <a:defRPr/>
              </a:pPr>
              <a:t>‹#›</a:t>
            </a:fld>
            <a:endParaRPr lang="en-AU"/>
          </a:p>
        </p:txBody>
      </p:sp>
    </p:spTree>
    <p:extLst>
      <p:ext uri="{BB962C8B-B14F-4D97-AF65-F5344CB8AC3E}">
        <p14:creationId xmlns:p14="http://schemas.microsoft.com/office/powerpoint/2010/main" val="12475911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4160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a:defRPr sz="1300">
                <a:latin typeface="Times New Roman" pitchFamily="18" charset="0"/>
              </a:defRPr>
            </a:lvl1pPr>
          </a:lstStyle>
          <a:p>
            <a:pPr>
              <a:defRPr/>
            </a:pPr>
            <a:endParaRPr lang="en-US"/>
          </a:p>
        </p:txBody>
      </p:sp>
      <p:sp>
        <p:nvSpPr>
          <p:cNvPr id="30723" name="Rectangle 3"/>
          <p:cNvSpPr>
            <a:spLocks noGrp="1" noChangeArrowheads="1"/>
          </p:cNvSpPr>
          <p:nvPr>
            <p:ph type="dt" idx="1"/>
          </p:nvPr>
        </p:nvSpPr>
        <p:spPr bwMode="auto">
          <a:xfrm>
            <a:off x="5440363" y="0"/>
            <a:ext cx="416083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a:defRPr sz="1300">
                <a:latin typeface="Times New Roman" pitchFamily="18" charset="0"/>
              </a:defRPr>
            </a:lvl1pPr>
          </a:lstStyle>
          <a:p>
            <a:pPr>
              <a:defRPr/>
            </a:pPr>
            <a:endParaRPr lang="en-US"/>
          </a:p>
        </p:txBody>
      </p:sp>
      <p:sp>
        <p:nvSpPr>
          <p:cNvPr id="5124" name="Rectangle 4"/>
          <p:cNvSpPr>
            <a:spLocks noGrp="1" noRot="1" noChangeAspect="1" noChangeArrowheads="1" noTextEdit="1"/>
          </p:cNvSpPr>
          <p:nvPr>
            <p:ph type="sldImg" idx="2"/>
          </p:nvPr>
        </p:nvSpPr>
        <p:spPr bwMode="auto">
          <a:xfrm>
            <a:off x="2363788" y="549275"/>
            <a:ext cx="4873625" cy="2741613"/>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25" name="Rectangle 5"/>
          <p:cNvSpPr>
            <a:spLocks noGrp="1" noChangeArrowheads="1"/>
          </p:cNvSpPr>
          <p:nvPr>
            <p:ph type="body" sz="quarter" idx="3"/>
          </p:nvPr>
        </p:nvSpPr>
        <p:spPr bwMode="auto">
          <a:xfrm>
            <a:off x="1279525" y="3475038"/>
            <a:ext cx="7042150" cy="329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26" name="Rectangle 6"/>
          <p:cNvSpPr>
            <a:spLocks noGrp="1" noChangeArrowheads="1"/>
          </p:cNvSpPr>
          <p:nvPr>
            <p:ph type="ftr" sz="quarter" idx="4"/>
          </p:nvPr>
        </p:nvSpPr>
        <p:spPr bwMode="auto">
          <a:xfrm>
            <a:off x="0" y="6950075"/>
            <a:ext cx="416083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a:defRPr sz="1300">
                <a:latin typeface="Times New Roman" pitchFamily="18" charset="0"/>
              </a:defRPr>
            </a:lvl1pPr>
          </a:lstStyle>
          <a:p>
            <a:pPr>
              <a:defRPr/>
            </a:pPr>
            <a:endParaRPr lang="en-US"/>
          </a:p>
        </p:txBody>
      </p:sp>
      <p:sp>
        <p:nvSpPr>
          <p:cNvPr id="30727" name="Rectangle 7"/>
          <p:cNvSpPr>
            <a:spLocks noGrp="1" noChangeArrowheads="1"/>
          </p:cNvSpPr>
          <p:nvPr>
            <p:ph type="sldNum" sz="quarter" idx="5"/>
          </p:nvPr>
        </p:nvSpPr>
        <p:spPr bwMode="auto">
          <a:xfrm>
            <a:off x="5440363" y="6950075"/>
            <a:ext cx="4160837"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a:defRPr sz="1300" smtClean="0">
                <a:latin typeface="Times New Roman" panose="02020603050405020304" pitchFamily="18" charset="0"/>
              </a:defRPr>
            </a:lvl1pPr>
          </a:lstStyle>
          <a:p>
            <a:pPr>
              <a:defRPr/>
            </a:pPr>
            <a:fld id="{D71A7DBF-2A04-425C-A7B9-BDA3C5088661}" type="slidenum">
              <a:rPr lang="en-US"/>
              <a:pPr>
                <a:defRPr/>
              </a:pPr>
              <a:t>‹#›</a:t>
            </a:fld>
            <a:endParaRPr lang="en-US"/>
          </a:p>
        </p:txBody>
      </p:sp>
    </p:spTree>
    <p:extLst>
      <p:ext uri="{BB962C8B-B14F-4D97-AF65-F5344CB8AC3E}">
        <p14:creationId xmlns:p14="http://schemas.microsoft.com/office/powerpoint/2010/main" val="9337775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britannica.com/topic/economics"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76BAA-2FCB-2E5E-DF30-40B5A7F26A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69EECC-D9C3-4884-7F12-23493E1FA5D3}"/>
              </a:ext>
            </a:extLst>
          </p:cNvPr>
          <p:cNvSpPr>
            <a:spLocks noGrp="1" noRot="1" noChangeAspect="1"/>
          </p:cNvSpPr>
          <p:nvPr>
            <p:ph type="sldImg"/>
          </p:nvPr>
        </p:nvSpPr>
        <p:spPr>
          <a:xfrm>
            <a:off x="2363788" y="549275"/>
            <a:ext cx="4873625" cy="2741613"/>
          </a:xfrm>
        </p:spPr>
      </p:sp>
      <p:sp>
        <p:nvSpPr>
          <p:cNvPr id="3" name="Notes Placeholder 2">
            <a:extLst>
              <a:ext uri="{FF2B5EF4-FFF2-40B4-BE49-F238E27FC236}">
                <a16:creationId xmlns:a16="http://schemas.microsoft.com/office/drawing/2014/main" id="{128FAC80-0C6E-01F6-ADF5-B833074781B4}"/>
              </a:ext>
            </a:extLst>
          </p:cNvPr>
          <p:cNvSpPr>
            <a:spLocks noGrp="1"/>
          </p:cNvSpPr>
          <p:nvPr>
            <p:ph type="body" idx="1"/>
          </p:nvPr>
        </p:nvSpPr>
        <p:spPr/>
        <p:txBody>
          <a:bodyPr/>
          <a:lstStyle/>
          <a:p>
            <a:r>
              <a:rPr lang="en-US" dirty="0"/>
              <a:t>The process by which consumers use and transform goods, services, or ideas into value</a:t>
            </a:r>
          </a:p>
          <a:p>
            <a:r>
              <a:rPr lang="en-US" dirty="0"/>
              <a:t>(</a:t>
            </a:r>
            <a:r>
              <a:rPr lang="en-US" dirty="0" err="1"/>
              <a:t>Babin</a:t>
            </a:r>
            <a:r>
              <a:rPr lang="en-US" dirty="0"/>
              <a:t> &amp; Harris, 2015)</a:t>
            </a:r>
          </a:p>
          <a:p>
            <a:endParaRPr lang="en-US" dirty="0"/>
          </a:p>
          <a:p>
            <a:r>
              <a:rPr lang="en-AU" sz="1200" b="0" i="0" kern="1200" dirty="0">
                <a:solidFill>
                  <a:schemeClr val="tx1"/>
                </a:solidFill>
                <a:effectLst/>
                <a:latin typeface="Times New Roman" pitchFamily="18" charset="0"/>
                <a:ea typeface="+mn-ea"/>
                <a:cs typeface="+mn-cs"/>
              </a:rPr>
              <a:t>In </a:t>
            </a:r>
            <a:r>
              <a:rPr lang="en-AU" sz="1200" b="0" i="0" u="sng" kern="1200" dirty="0">
                <a:solidFill>
                  <a:schemeClr val="tx1"/>
                </a:solidFill>
                <a:effectLst/>
                <a:latin typeface="Times New Roman" pitchFamily="18" charset="0"/>
                <a:ea typeface="+mn-ea"/>
                <a:cs typeface="+mn-cs"/>
                <a:hlinkClick r:id="rId3"/>
              </a:rPr>
              <a:t>economics</a:t>
            </a:r>
            <a:r>
              <a:rPr lang="en-AU" sz="1200" b="0" i="0" kern="1200" dirty="0">
                <a:solidFill>
                  <a:schemeClr val="tx1"/>
                </a:solidFill>
                <a:effectLst/>
                <a:latin typeface="Times New Roman" pitchFamily="18" charset="0"/>
                <a:ea typeface="+mn-ea"/>
                <a:cs typeface="+mn-cs"/>
              </a:rPr>
              <a:t>, the use of goods and services by households</a:t>
            </a:r>
            <a:endParaRPr lang="en-US" dirty="0"/>
          </a:p>
          <a:p>
            <a:endParaRPr lang="en-US" dirty="0"/>
          </a:p>
          <a:p>
            <a:r>
              <a:rPr lang="en-US" dirty="0"/>
              <a:t>Dictionary:</a:t>
            </a:r>
          </a:p>
          <a:p>
            <a:r>
              <a:rPr lang="en-AU" sz="1200" b="0" i="0" kern="1200" dirty="0">
                <a:solidFill>
                  <a:schemeClr val="tx1"/>
                </a:solidFill>
                <a:effectLst/>
                <a:latin typeface="Times New Roman" pitchFamily="18" charset="0"/>
                <a:ea typeface="+mn-ea"/>
                <a:cs typeface="+mn-cs"/>
              </a:rPr>
              <a:t>the action of using up a resource.</a:t>
            </a:r>
          </a:p>
          <a:p>
            <a:r>
              <a:rPr lang="en-AU" sz="1200" b="0" i="0" kern="1200" dirty="0">
                <a:solidFill>
                  <a:schemeClr val="tx1"/>
                </a:solidFill>
                <a:effectLst/>
                <a:latin typeface="Times New Roman" pitchFamily="18" charset="0"/>
                <a:ea typeface="+mn-ea"/>
                <a:cs typeface="+mn-cs"/>
              </a:rPr>
              <a:t>a wasting disease, especially pulmonary tuberculosis.</a:t>
            </a:r>
          </a:p>
          <a:p>
            <a:endParaRPr lang="en-AU" dirty="0"/>
          </a:p>
          <a:p>
            <a:endParaRPr lang="en-AU" dirty="0"/>
          </a:p>
        </p:txBody>
      </p:sp>
      <p:sp>
        <p:nvSpPr>
          <p:cNvPr id="4" name="Slide Number Placeholder 3">
            <a:extLst>
              <a:ext uri="{FF2B5EF4-FFF2-40B4-BE49-F238E27FC236}">
                <a16:creationId xmlns:a16="http://schemas.microsoft.com/office/drawing/2014/main" id="{702E3CAD-A85F-0CE4-94D8-1B7F17D616A0}"/>
              </a:ext>
            </a:extLst>
          </p:cNvPr>
          <p:cNvSpPr>
            <a:spLocks noGrp="1"/>
          </p:cNvSpPr>
          <p:nvPr>
            <p:ph type="sldNum" sz="quarter" idx="10"/>
          </p:nvPr>
        </p:nvSpPr>
        <p:spPr/>
        <p:txBody>
          <a:bodyPr/>
          <a:lstStyle/>
          <a:p>
            <a:pPr>
              <a:defRPr/>
            </a:pPr>
            <a:fld id="{D71A7DBF-2A04-425C-A7B9-BDA3C5088661}" type="slidenum">
              <a:rPr lang="en-US" smtClean="0"/>
              <a:pPr>
                <a:defRPr/>
              </a:pPr>
              <a:t>24</a:t>
            </a:fld>
            <a:endParaRPr lang="en-US"/>
          </a:p>
        </p:txBody>
      </p:sp>
    </p:spTree>
    <p:extLst>
      <p:ext uri="{BB962C8B-B14F-4D97-AF65-F5344CB8AC3E}">
        <p14:creationId xmlns:p14="http://schemas.microsoft.com/office/powerpoint/2010/main" val="3105358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E5EEF-4EB6-851F-6704-84324DBB6C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DA4364-646D-E8AD-F935-97EA92BC4F7B}"/>
              </a:ext>
            </a:extLst>
          </p:cNvPr>
          <p:cNvSpPr>
            <a:spLocks noGrp="1" noRot="1" noChangeAspect="1"/>
          </p:cNvSpPr>
          <p:nvPr>
            <p:ph type="sldImg"/>
          </p:nvPr>
        </p:nvSpPr>
        <p:spPr>
          <a:xfrm>
            <a:off x="2363788" y="549275"/>
            <a:ext cx="4873625" cy="2741613"/>
          </a:xfrm>
        </p:spPr>
      </p:sp>
      <p:sp>
        <p:nvSpPr>
          <p:cNvPr id="3" name="Notes Placeholder 2">
            <a:extLst>
              <a:ext uri="{FF2B5EF4-FFF2-40B4-BE49-F238E27FC236}">
                <a16:creationId xmlns:a16="http://schemas.microsoft.com/office/drawing/2014/main" id="{9D0BF7F0-4BDA-7692-06CC-94B041AD7CE3}"/>
              </a:ext>
            </a:extLst>
          </p:cNvPr>
          <p:cNvSpPr>
            <a:spLocks noGrp="1"/>
          </p:cNvSpPr>
          <p:nvPr>
            <p:ph type="body" idx="1"/>
          </p:nvPr>
        </p:nvSpPr>
        <p:spPr/>
        <p:txBody>
          <a:bodyPr/>
          <a:lstStyle/>
          <a:p>
            <a:r>
              <a:rPr lang="en-AU" dirty="0"/>
              <a:t>Benefit:</a:t>
            </a:r>
            <a:r>
              <a:rPr lang="en-AU" baseline="0" dirty="0"/>
              <a:t> What is offered</a:t>
            </a:r>
          </a:p>
          <a:p>
            <a:r>
              <a:rPr lang="en-AU" baseline="0" dirty="0"/>
              <a:t>Value: What is experienced</a:t>
            </a:r>
          </a:p>
          <a:p>
            <a:r>
              <a:rPr lang="en-AU" baseline="0" dirty="0"/>
              <a:t>Price: What is exchanged</a:t>
            </a:r>
            <a:endParaRPr lang="en-AU" dirty="0"/>
          </a:p>
        </p:txBody>
      </p:sp>
      <p:sp>
        <p:nvSpPr>
          <p:cNvPr id="4" name="Slide Number Placeholder 3">
            <a:extLst>
              <a:ext uri="{FF2B5EF4-FFF2-40B4-BE49-F238E27FC236}">
                <a16:creationId xmlns:a16="http://schemas.microsoft.com/office/drawing/2014/main" id="{8967B7D3-8093-AB00-B603-54468EDF8421}"/>
              </a:ext>
            </a:extLst>
          </p:cNvPr>
          <p:cNvSpPr>
            <a:spLocks noGrp="1"/>
          </p:cNvSpPr>
          <p:nvPr>
            <p:ph type="sldNum" sz="quarter" idx="10"/>
          </p:nvPr>
        </p:nvSpPr>
        <p:spPr/>
        <p:txBody>
          <a:bodyPr/>
          <a:lstStyle/>
          <a:p>
            <a:pPr>
              <a:defRPr/>
            </a:pPr>
            <a:fld id="{D71A7DBF-2A04-425C-A7B9-BDA3C5088661}" type="slidenum">
              <a:rPr lang="en-US" smtClean="0"/>
              <a:pPr>
                <a:defRPr/>
              </a:pPr>
              <a:t>30</a:t>
            </a:fld>
            <a:endParaRPr lang="en-US"/>
          </a:p>
        </p:txBody>
      </p:sp>
    </p:spTree>
    <p:extLst>
      <p:ext uri="{BB962C8B-B14F-4D97-AF65-F5344CB8AC3E}">
        <p14:creationId xmlns:p14="http://schemas.microsoft.com/office/powerpoint/2010/main" val="312719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defTabSz="990600">
              <a:defRPr>
                <a:solidFill>
                  <a:schemeClr val="tx1"/>
                </a:solidFill>
                <a:latin typeface="Arial" panose="020B0604020202020204" pitchFamily="34" charset="0"/>
              </a:defRPr>
            </a:lvl1pPr>
            <a:lvl2pPr marL="742950" indent="-285750" defTabSz="990600">
              <a:defRPr>
                <a:solidFill>
                  <a:schemeClr val="tx1"/>
                </a:solidFill>
                <a:latin typeface="Arial" panose="020B0604020202020204" pitchFamily="34" charset="0"/>
              </a:defRPr>
            </a:lvl2pPr>
            <a:lvl3pPr marL="1143000" indent="-228600" defTabSz="990600">
              <a:defRPr>
                <a:solidFill>
                  <a:schemeClr val="tx1"/>
                </a:solidFill>
                <a:latin typeface="Arial" panose="020B0604020202020204" pitchFamily="34" charset="0"/>
              </a:defRPr>
            </a:lvl3pPr>
            <a:lvl4pPr marL="1600200" indent="-228600" defTabSz="990600">
              <a:defRPr>
                <a:solidFill>
                  <a:schemeClr val="tx1"/>
                </a:solidFill>
                <a:latin typeface="Arial" panose="020B0604020202020204" pitchFamily="34" charset="0"/>
              </a:defRPr>
            </a:lvl4pPr>
            <a:lvl5pPr marL="2057400" indent="-228600" defTabSz="990600">
              <a:defRPr>
                <a:solidFill>
                  <a:schemeClr val="tx1"/>
                </a:solidFill>
                <a:latin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defRPr>
            </a:lvl9pPr>
          </a:lstStyle>
          <a:p>
            <a:fld id="{75392A73-52F1-4BD3-A665-854E46A65CE2}" type="slidenum">
              <a:rPr lang="en-US" altLang="en-US">
                <a:latin typeface="Times New Roman" panose="02020603050405020304" pitchFamily="18" charset="0"/>
              </a:rPr>
              <a:pPr/>
              <a:t>44</a:t>
            </a:fld>
            <a:endParaRPr lang="en-US" altLang="en-US">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xfrm>
            <a:off x="2363788" y="549275"/>
            <a:ext cx="4873625" cy="2741613"/>
          </a:xfrm>
          <a:ln/>
        </p:spPr>
      </p:sp>
      <p:sp>
        <p:nvSpPr>
          <p:cNvPr id="80900" name="Rectangle 3"/>
          <p:cNvSpPr>
            <a:spLocks noGrp="1" noChangeArrowheads="1"/>
          </p:cNvSpPr>
          <p:nvPr>
            <p:ph type="body" idx="1"/>
          </p:nvPr>
        </p:nvSpPr>
        <p:spPr>
          <a:noFill/>
        </p:spPr>
        <p:txBody>
          <a:bodyPr/>
          <a:lstStyle/>
          <a:p>
            <a:pPr eaLnBrk="1" hangingPunct="1"/>
            <a:r>
              <a:rPr lang="en-AU" altLang="en-US"/>
              <a:t>This article by Holt is available through WebCT as an optional reading</a:t>
            </a:r>
            <a:endParaRPr lang="en-US" altLang="en-US"/>
          </a:p>
        </p:txBody>
      </p:sp>
    </p:spTree>
    <p:extLst>
      <p:ext uri="{BB962C8B-B14F-4D97-AF65-F5344CB8AC3E}">
        <p14:creationId xmlns:p14="http://schemas.microsoft.com/office/powerpoint/2010/main" val="845769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defTabSz="990600">
              <a:defRPr>
                <a:solidFill>
                  <a:schemeClr val="tx1"/>
                </a:solidFill>
                <a:latin typeface="Arial" panose="020B0604020202020204" pitchFamily="34" charset="0"/>
              </a:defRPr>
            </a:lvl1pPr>
            <a:lvl2pPr marL="742950" indent="-285750" defTabSz="990600">
              <a:defRPr>
                <a:solidFill>
                  <a:schemeClr val="tx1"/>
                </a:solidFill>
                <a:latin typeface="Arial" panose="020B0604020202020204" pitchFamily="34" charset="0"/>
              </a:defRPr>
            </a:lvl2pPr>
            <a:lvl3pPr marL="1143000" indent="-228600" defTabSz="990600">
              <a:defRPr>
                <a:solidFill>
                  <a:schemeClr val="tx1"/>
                </a:solidFill>
                <a:latin typeface="Arial" panose="020B0604020202020204" pitchFamily="34" charset="0"/>
              </a:defRPr>
            </a:lvl3pPr>
            <a:lvl4pPr marL="1600200" indent="-228600" defTabSz="990600">
              <a:defRPr>
                <a:solidFill>
                  <a:schemeClr val="tx1"/>
                </a:solidFill>
                <a:latin typeface="Arial" panose="020B0604020202020204" pitchFamily="34" charset="0"/>
              </a:defRPr>
            </a:lvl4pPr>
            <a:lvl5pPr marL="2057400" indent="-228600" defTabSz="990600">
              <a:defRPr>
                <a:solidFill>
                  <a:schemeClr val="tx1"/>
                </a:solidFill>
                <a:latin typeface="Arial" panose="020B0604020202020204" pitchFamily="34" charset="0"/>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defRPr>
            </a:lvl9pPr>
          </a:lstStyle>
          <a:p>
            <a:fld id="{75392A73-52F1-4BD3-A665-854E46A65CE2}" type="slidenum">
              <a:rPr lang="en-US" altLang="en-US">
                <a:latin typeface="Times New Roman" panose="02020603050405020304" pitchFamily="18" charset="0"/>
              </a:rPr>
              <a:pPr/>
              <a:t>46</a:t>
            </a:fld>
            <a:endParaRPr lang="en-US" altLang="en-US">
              <a:latin typeface="Times New Roman" panose="02020603050405020304" pitchFamily="18" charset="0"/>
            </a:endParaRPr>
          </a:p>
        </p:txBody>
      </p:sp>
      <p:sp>
        <p:nvSpPr>
          <p:cNvPr id="80899" name="Rectangle 2"/>
          <p:cNvSpPr>
            <a:spLocks noGrp="1" noRot="1" noChangeAspect="1" noChangeArrowheads="1" noTextEdit="1"/>
          </p:cNvSpPr>
          <p:nvPr>
            <p:ph type="sldImg"/>
          </p:nvPr>
        </p:nvSpPr>
        <p:spPr>
          <a:xfrm>
            <a:off x="2363788" y="549275"/>
            <a:ext cx="4873625" cy="2741613"/>
          </a:xfrm>
          <a:ln/>
        </p:spPr>
      </p:sp>
      <p:sp>
        <p:nvSpPr>
          <p:cNvPr id="80900" name="Rectangle 3"/>
          <p:cNvSpPr>
            <a:spLocks noGrp="1" noChangeArrowheads="1"/>
          </p:cNvSpPr>
          <p:nvPr>
            <p:ph type="body" idx="1"/>
          </p:nvPr>
        </p:nvSpPr>
        <p:spPr>
          <a:noFill/>
        </p:spPr>
        <p:txBody>
          <a:bodyPr/>
          <a:lstStyle/>
          <a:p>
            <a:pPr eaLnBrk="1" hangingPunct="1"/>
            <a:r>
              <a:rPr lang="en-AU" altLang="en-US"/>
              <a:t>This article by Holt is available through WebCT as an optional reading</a:t>
            </a:r>
            <a:endParaRPr lang="en-US" altLang="en-US"/>
          </a:p>
        </p:txBody>
      </p:sp>
    </p:spTree>
    <p:extLst>
      <p:ext uri="{BB962C8B-B14F-4D97-AF65-F5344CB8AC3E}">
        <p14:creationId xmlns:p14="http://schemas.microsoft.com/office/powerpoint/2010/main" val="508178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B7533511-A717-457A-9E9B-5E869D53FD3E}" type="slidenum">
              <a:rPr lang="en-US" smtClean="0"/>
              <a:pPr>
                <a:defRPr/>
              </a:pPr>
              <a:t>‹#›</a:t>
            </a:fld>
            <a:endParaRPr lang="en-US"/>
          </a:p>
        </p:txBody>
      </p:sp>
    </p:spTree>
    <p:extLst>
      <p:ext uri="{BB962C8B-B14F-4D97-AF65-F5344CB8AC3E}">
        <p14:creationId xmlns:p14="http://schemas.microsoft.com/office/powerpoint/2010/main" val="207957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4AEDA125-0EA5-483D-B5FE-626600523414}" type="slidenum">
              <a:rPr lang="en-US" smtClean="0"/>
              <a:pPr>
                <a:defRPr/>
              </a:pPr>
              <a:t>‹#›</a:t>
            </a:fld>
            <a:endParaRPr lang="en-US"/>
          </a:p>
        </p:txBody>
      </p:sp>
    </p:spTree>
    <p:extLst>
      <p:ext uri="{BB962C8B-B14F-4D97-AF65-F5344CB8AC3E}">
        <p14:creationId xmlns:p14="http://schemas.microsoft.com/office/powerpoint/2010/main" val="1055804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3629881-7303-450E-8D61-63EFCDDADA51}" type="slidenum">
              <a:rPr lang="en-US" smtClean="0"/>
              <a:pPr>
                <a:defRPr/>
              </a:pPr>
              <a:t>‹#›</a:t>
            </a:fld>
            <a:endParaRPr lang="en-US"/>
          </a:p>
        </p:txBody>
      </p:sp>
    </p:spTree>
    <p:extLst>
      <p:ext uri="{BB962C8B-B14F-4D97-AF65-F5344CB8AC3E}">
        <p14:creationId xmlns:p14="http://schemas.microsoft.com/office/powerpoint/2010/main" val="23885211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16000" y="762000"/>
            <a:ext cx="10566400" cy="1143000"/>
          </a:xfrm>
        </p:spPr>
        <p:txBody>
          <a:bodyPr/>
          <a:lstStyle/>
          <a:p>
            <a:r>
              <a:rPr lang="en-US"/>
              <a:t>Click to edit Master title style</a:t>
            </a:r>
            <a:endParaRPr lang="en-AU"/>
          </a:p>
        </p:txBody>
      </p:sp>
      <p:sp>
        <p:nvSpPr>
          <p:cNvPr id="3" name="Text Placeholder 2"/>
          <p:cNvSpPr>
            <a:spLocks noGrp="1"/>
          </p:cNvSpPr>
          <p:nvPr>
            <p:ph type="body" sz="half" idx="1"/>
          </p:nvPr>
        </p:nvSpPr>
        <p:spPr>
          <a:xfrm>
            <a:off x="1117601" y="2362201"/>
            <a:ext cx="5027084" cy="3724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347884" y="2362201"/>
            <a:ext cx="5027083" cy="3724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3"/>
          <p:cNvSpPr>
            <a:spLocks noGrp="1"/>
          </p:cNvSpPr>
          <p:nvPr>
            <p:ph type="dt" sz="half" idx="10"/>
          </p:nvPr>
        </p:nvSpPr>
        <p:spPr/>
        <p:txBody>
          <a:bodyPr/>
          <a:lstStyle>
            <a:lvl1pPr>
              <a:defRPr/>
            </a:lvl1pPr>
          </a:lstStyle>
          <a:p>
            <a:pPr>
              <a:defRPr/>
            </a:pPr>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B9F5EBBB-BAA4-4B3E-AEA9-E8F06B71C70E}" type="slidenum">
              <a:rPr lang="en-US"/>
              <a:pPr>
                <a:defRPr/>
              </a:pPr>
              <a:t>‹#›</a:t>
            </a:fld>
            <a:endParaRPr lang="en-US"/>
          </a:p>
        </p:txBody>
      </p:sp>
    </p:spTree>
    <p:extLst>
      <p:ext uri="{BB962C8B-B14F-4D97-AF65-F5344CB8AC3E}">
        <p14:creationId xmlns:p14="http://schemas.microsoft.com/office/powerpoint/2010/main" val="25075243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5141D375-646A-49A3-B38A-CE96D0C66D75}" type="slidenum">
              <a:rPr lang="en-US" smtClean="0"/>
              <a:pPr>
                <a:defRPr/>
              </a:pPr>
              <a:t>‹#›</a:t>
            </a:fld>
            <a:endParaRPr lang="en-US"/>
          </a:p>
        </p:txBody>
      </p:sp>
    </p:spTree>
    <p:extLst>
      <p:ext uri="{BB962C8B-B14F-4D97-AF65-F5344CB8AC3E}">
        <p14:creationId xmlns:p14="http://schemas.microsoft.com/office/powerpoint/2010/main" val="612846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6" name="Slide Number Placeholder 5"/>
          <p:cNvSpPr>
            <a:spLocks noGrp="1"/>
          </p:cNvSpPr>
          <p:nvPr>
            <p:ph type="sldNum" sz="quarter" idx="12"/>
          </p:nvPr>
        </p:nvSpPr>
        <p:spPr/>
        <p:txBody>
          <a:bodyPr/>
          <a:lstStyle/>
          <a:p>
            <a:pPr>
              <a:defRPr/>
            </a:pPr>
            <a:fld id="{A0799053-2483-4A1E-A0CC-0348DE4EC806}" type="slidenum">
              <a:rPr lang="en-US" smtClean="0"/>
              <a:pPr>
                <a:defRPr/>
              </a:pPr>
              <a:t>‹#›</a:t>
            </a:fld>
            <a:endParaRPr lang="en-US"/>
          </a:p>
        </p:txBody>
      </p:sp>
    </p:spTree>
    <p:extLst>
      <p:ext uri="{BB962C8B-B14F-4D97-AF65-F5344CB8AC3E}">
        <p14:creationId xmlns:p14="http://schemas.microsoft.com/office/powerpoint/2010/main" val="3912423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71236C82-D4FC-4D8F-A647-BD36DE2748F8}" type="slidenum">
              <a:rPr lang="en-US" smtClean="0"/>
              <a:pPr>
                <a:defRPr/>
              </a:pPr>
              <a:t>‹#›</a:t>
            </a:fld>
            <a:endParaRPr lang="en-US"/>
          </a:p>
        </p:txBody>
      </p:sp>
    </p:spTree>
    <p:extLst>
      <p:ext uri="{BB962C8B-B14F-4D97-AF65-F5344CB8AC3E}">
        <p14:creationId xmlns:p14="http://schemas.microsoft.com/office/powerpoint/2010/main" val="10504983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9" name="Slide Number Placeholder 8"/>
          <p:cNvSpPr>
            <a:spLocks noGrp="1"/>
          </p:cNvSpPr>
          <p:nvPr>
            <p:ph type="sldNum" sz="quarter" idx="12"/>
          </p:nvPr>
        </p:nvSpPr>
        <p:spPr/>
        <p:txBody>
          <a:bodyPr/>
          <a:lstStyle/>
          <a:p>
            <a:pPr>
              <a:defRPr/>
            </a:pPr>
            <a:fld id="{71236C82-D4FC-4D8F-A647-BD36DE2748F8}" type="slidenum">
              <a:rPr lang="en-US" smtClean="0"/>
              <a:pPr>
                <a:defRPr/>
              </a:pPr>
              <a:t>‹#›</a:t>
            </a:fld>
            <a:endParaRPr lang="en-US"/>
          </a:p>
        </p:txBody>
      </p:sp>
    </p:spTree>
    <p:extLst>
      <p:ext uri="{BB962C8B-B14F-4D97-AF65-F5344CB8AC3E}">
        <p14:creationId xmlns:p14="http://schemas.microsoft.com/office/powerpoint/2010/main" val="5525649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pPr>
              <a:defRPr/>
            </a:pPr>
            <a:fld id="{7B4AC729-F369-4BF3-9762-196B2685280D}" type="slidenum">
              <a:rPr lang="en-US" smtClean="0"/>
              <a:pPr>
                <a:defRPr/>
              </a:pPr>
              <a:t>‹#›</a:t>
            </a:fld>
            <a:endParaRPr lang="en-US"/>
          </a:p>
        </p:txBody>
      </p:sp>
    </p:spTree>
    <p:extLst>
      <p:ext uri="{BB962C8B-B14F-4D97-AF65-F5344CB8AC3E}">
        <p14:creationId xmlns:p14="http://schemas.microsoft.com/office/powerpoint/2010/main" val="3879014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4" name="Slide Number Placeholder 3"/>
          <p:cNvSpPr>
            <a:spLocks noGrp="1"/>
          </p:cNvSpPr>
          <p:nvPr>
            <p:ph type="sldNum" sz="quarter" idx="12"/>
          </p:nvPr>
        </p:nvSpPr>
        <p:spPr/>
        <p:txBody>
          <a:bodyPr/>
          <a:lstStyle/>
          <a:p>
            <a:pPr>
              <a:defRPr/>
            </a:pPr>
            <a:fld id="{BECD0C23-9121-4B93-A1A0-B203C8956A41}" type="slidenum">
              <a:rPr lang="en-US" smtClean="0"/>
              <a:pPr>
                <a:defRPr/>
              </a:pPr>
              <a:t>‹#›</a:t>
            </a:fld>
            <a:endParaRPr lang="en-US"/>
          </a:p>
        </p:txBody>
      </p:sp>
    </p:spTree>
    <p:extLst>
      <p:ext uri="{BB962C8B-B14F-4D97-AF65-F5344CB8AC3E}">
        <p14:creationId xmlns:p14="http://schemas.microsoft.com/office/powerpoint/2010/main" val="2890429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03706C71-17BC-477A-9C51-E03E6427132F}" type="slidenum">
              <a:rPr lang="en-US" smtClean="0"/>
              <a:pPr>
                <a:defRPr/>
              </a:pPr>
              <a:t>‹#›</a:t>
            </a:fld>
            <a:endParaRPr lang="en-US"/>
          </a:p>
        </p:txBody>
      </p:sp>
    </p:spTree>
    <p:extLst>
      <p:ext uri="{BB962C8B-B14F-4D97-AF65-F5344CB8AC3E}">
        <p14:creationId xmlns:p14="http://schemas.microsoft.com/office/powerpoint/2010/main" val="987008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7" name="Slide Number Placeholder 6"/>
          <p:cNvSpPr>
            <a:spLocks noGrp="1"/>
          </p:cNvSpPr>
          <p:nvPr>
            <p:ph type="sldNum" sz="quarter" idx="12"/>
          </p:nvPr>
        </p:nvSpPr>
        <p:spPr/>
        <p:txBody>
          <a:bodyPr/>
          <a:lstStyle/>
          <a:p>
            <a:pPr>
              <a:defRPr/>
            </a:pPr>
            <a:fld id="{A2C88CFE-4C39-423A-B585-2088DBF2D5FF}" type="slidenum">
              <a:rPr lang="en-US" smtClean="0"/>
              <a:pPr>
                <a:defRPr/>
              </a:pPr>
              <a:t>‹#›</a:t>
            </a:fld>
            <a:endParaRPr lang="en-US"/>
          </a:p>
        </p:txBody>
      </p:sp>
    </p:spTree>
    <p:extLst>
      <p:ext uri="{BB962C8B-B14F-4D97-AF65-F5344CB8AC3E}">
        <p14:creationId xmlns:p14="http://schemas.microsoft.com/office/powerpoint/2010/main" val="1098595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71236C82-D4FC-4D8F-A647-BD36DE2748F8}" type="slidenum">
              <a:rPr lang="en-US" smtClean="0"/>
              <a:pPr>
                <a:defRPr/>
              </a:pPr>
              <a:t>‹#›</a:t>
            </a:fld>
            <a:endParaRPr lang="en-US"/>
          </a:p>
        </p:txBody>
      </p:sp>
    </p:spTree>
    <p:extLst>
      <p:ext uri="{BB962C8B-B14F-4D97-AF65-F5344CB8AC3E}">
        <p14:creationId xmlns:p14="http://schemas.microsoft.com/office/powerpoint/2010/main" val="614138518"/>
      </p:ext>
    </p:extLst>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hyperlink" Target="mailto:toni.eagar@anu.edu.au"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video" Target="https://www.youtube.com/embed/UUpkukcA08k?feature=oembed"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ideo" Target="https://www.youtube.com/embed/FLmkTHEiyME?feature=oembed"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b82M8KWpCj4?start=49&amp;feature=oembed"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3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slideLayout" Target="../slideLayouts/slideLayout2.xml"/><Relationship Id="rId1" Type="http://schemas.openxmlformats.org/officeDocument/2006/relationships/video" Target="https://www.youtube.com/embed/1oX7hJLDtpU?start=89&amp;feature=oembed"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slideLayout" Target="../slideLayouts/slideLayout2.xml"/><Relationship Id="rId1" Type="http://schemas.openxmlformats.org/officeDocument/2006/relationships/video" Target="https://www.youtube.com/embed/Yv-1P3RBOdU?start=360&amp;feature=oembed" TargetMode="Externa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2.xml"/><Relationship Id="rId1" Type="http://schemas.openxmlformats.org/officeDocument/2006/relationships/video" Target="https://www.youtube.com/embed/gmA6MrX81z4?feature=oembed"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slideLayout" Target="../slideLayouts/slideLayout2.xml"/><Relationship Id="rId1" Type="http://schemas.openxmlformats.org/officeDocument/2006/relationships/video" Target="https://www.youtube.com/embed/oDbOX_6l7Lg?start=38&amp;feature=oembed"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slideLayout" Target="../slideLayouts/slideLayout2.xml"/><Relationship Id="rId1" Type="http://schemas.openxmlformats.org/officeDocument/2006/relationships/video" Target="https://www.youtube.com/embed/HFBCHQJBkB8?feature=oembed"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slideLayout" Target="../slideLayouts/slideLayout2.xml"/><Relationship Id="rId1" Type="http://schemas.openxmlformats.org/officeDocument/2006/relationships/video" Target="https://www.youtube.com/embed/WW-eT-lrkuU?feature=oembed"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video" Target="https://www.youtube.com/embed/YabW4B5Wjwk?start=6&amp;feature=oembed"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hopping cart with colorful objects coming out of it&#10;&#10;Description automatically generated">
            <a:extLst>
              <a:ext uri="{FF2B5EF4-FFF2-40B4-BE49-F238E27FC236}">
                <a16:creationId xmlns:a16="http://schemas.microsoft.com/office/drawing/2014/main" id="{295C1DF8-F824-4F0A-3B56-22F5C34DF688}"/>
              </a:ext>
            </a:extLst>
          </p:cNvPr>
          <p:cNvPicPr>
            <a:picLocks noChangeAspect="1"/>
          </p:cNvPicPr>
          <p:nvPr/>
        </p:nvPicPr>
        <p:blipFill rotWithShape="1">
          <a:blip r:embed="rId2">
            <a:extLst>
              <a:ext uri="{28A0092B-C50C-407E-A947-70E740481C1C}">
                <a14:useLocalDpi xmlns:a14="http://schemas.microsoft.com/office/drawing/2010/main" val="0"/>
              </a:ext>
            </a:extLst>
          </a:blip>
          <a:srcRect b="7929"/>
          <a:stretch/>
        </p:blipFill>
        <p:spPr>
          <a:xfrm>
            <a:off x="544691" y="880"/>
            <a:ext cx="10999609" cy="6857120"/>
          </a:xfrm>
          <a:prstGeom prst="rect">
            <a:avLst/>
          </a:prstGeom>
        </p:spPr>
      </p:pic>
      <p:sp>
        <p:nvSpPr>
          <p:cNvPr id="4" name="Title 3">
            <a:extLst>
              <a:ext uri="{FF2B5EF4-FFF2-40B4-BE49-F238E27FC236}">
                <a16:creationId xmlns:a16="http://schemas.microsoft.com/office/drawing/2014/main" id="{49CC4F14-CDD1-AB27-6C17-C30D1A1791AB}"/>
              </a:ext>
            </a:extLst>
          </p:cNvPr>
          <p:cNvSpPr>
            <a:spLocks noGrp="1"/>
          </p:cNvSpPr>
          <p:nvPr>
            <p:ph type="ctrTitle"/>
          </p:nvPr>
        </p:nvSpPr>
        <p:spPr/>
        <p:txBody>
          <a:bodyPr/>
          <a:lstStyle/>
          <a:p>
            <a:r>
              <a:rPr lang="en-AU" dirty="0"/>
              <a:t>MKTG7050</a:t>
            </a:r>
          </a:p>
        </p:txBody>
      </p:sp>
      <p:sp>
        <p:nvSpPr>
          <p:cNvPr id="5" name="Subtitle 4">
            <a:extLst>
              <a:ext uri="{FF2B5EF4-FFF2-40B4-BE49-F238E27FC236}">
                <a16:creationId xmlns:a16="http://schemas.microsoft.com/office/drawing/2014/main" id="{17657410-CE54-AF1B-A1BB-A182FE10F0B5}"/>
              </a:ext>
            </a:extLst>
          </p:cNvPr>
          <p:cNvSpPr>
            <a:spLocks noGrp="1"/>
          </p:cNvSpPr>
          <p:nvPr>
            <p:ph type="subTitle" idx="1"/>
          </p:nvPr>
        </p:nvSpPr>
        <p:spPr/>
        <p:txBody>
          <a:bodyPr/>
          <a:lstStyle/>
          <a:p>
            <a:r>
              <a:rPr lang="en-AU" b="1" dirty="0"/>
              <a:t>Consumer Behaviour and Analysis</a:t>
            </a:r>
          </a:p>
          <a:p>
            <a:endParaRPr lang="en-AU" dirty="0"/>
          </a:p>
          <a:p>
            <a:r>
              <a:rPr lang="en-AU" dirty="0"/>
              <a:t>(MKTG2031 Consumer Behaviour Online)</a:t>
            </a:r>
          </a:p>
        </p:txBody>
      </p:sp>
    </p:spTree>
    <p:extLst>
      <p:ext uri="{BB962C8B-B14F-4D97-AF65-F5344CB8AC3E}">
        <p14:creationId xmlns:p14="http://schemas.microsoft.com/office/powerpoint/2010/main" val="28167344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pPr eaLnBrk="1" hangingPunct="1"/>
            <a:endParaRPr lang="en-AU" altLang="en-US"/>
          </a:p>
        </p:txBody>
      </p:sp>
      <p:sp>
        <p:nvSpPr>
          <p:cNvPr id="8195" name="Content Placeholder 2"/>
          <p:cNvSpPr>
            <a:spLocks noGrp="1"/>
          </p:cNvSpPr>
          <p:nvPr>
            <p:ph idx="1"/>
          </p:nvPr>
        </p:nvSpPr>
        <p:spPr/>
        <p:txBody>
          <a:bodyPr/>
          <a:lstStyle/>
          <a:p>
            <a:pPr eaLnBrk="1" hangingPunct="1"/>
            <a:endParaRPr lang="en-AU" altLang="en-US"/>
          </a:p>
        </p:txBody>
      </p:sp>
      <p:grpSp>
        <p:nvGrpSpPr>
          <p:cNvPr id="8196" name="Group 4"/>
          <p:cNvGrpSpPr>
            <a:grpSpLocks/>
          </p:cNvGrpSpPr>
          <p:nvPr/>
        </p:nvGrpSpPr>
        <p:grpSpPr bwMode="auto">
          <a:xfrm>
            <a:off x="838200" y="546100"/>
            <a:ext cx="10515600" cy="5946775"/>
            <a:chOff x="-757100" y="0"/>
            <a:chExt cx="10974186" cy="5334001"/>
          </a:xfrm>
        </p:grpSpPr>
        <p:pic>
          <p:nvPicPr>
            <p:cNvPr id="8197" name="Picture 4" descr="http://3.bp.blogspot.com/-4ySZfuFYBSY/UDcCvEiSUeI/AAAAAAAAAao/kjNY_8lqDvs/s1600/warning_sig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100" y="0"/>
              <a:ext cx="10974186" cy="5334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8" name="TextBox 3"/>
            <p:cNvSpPr txBox="1">
              <a:spLocks noChangeArrowheads="1"/>
            </p:cNvSpPr>
            <p:nvPr/>
          </p:nvSpPr>
          <p:spPr bwMode="auto">
            <a:xfrm>
              <a:off x="2156302" y="2272414"/>
              <a:ext cx="5147381" cy="2628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en-US" sz="7200" dirty="0"/>
                <a:t>THEORY </a:t>
              </a:r>
            </a:p>
            <a:p>
              <a:pPr algn="ctr"/>
              <a:r>
                <a:rPr lang="en-US" altLang="en-US" sz="7200" dirty="0"/>
                <a:t>AHEAD</a:t>
              </a:r>
            </a:p>
            <a:p>
              <a:pPr algn="ctr"/>
              <a:r>
                <a:rPr lang="en-US" altLang="en-US" sz="1050" dirty="0"/>
                <a:t>It cannot be avoided, evaded, dodged or ignored</a:t>
              </a:r>
              <a:endParaRPr lang="en-AU" altLang="en-US" sz="1050" dirty="0"/>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72038-802D-1884-5711-5A9ABF5E2BE6}"/>
              </a:ext>
            </a:extLst>
          </p:cNvPr>
          <p:cNvSpPr>
            <a:spLocks noGrp="1"/>
          </p:cNvSpPr>
          <p:nvPr>
            <p:ph type="title"/>
          </p:nvPr>
        </p:nvSpPr>
        <p:spPr/>
        <p:txBody>
          <a:bodyPr/>
          <a:lstStyle/>
          <a:p>
            <a:r>
              <a:rPr lang="en-AU" dirty="0"/>
              <a:t>Course Description</a:t>
            </a:r>
          </a:p>
        </p:txBody>
      </p:sp>
      <p:sp>
        <p:nvSpPr>
          <p:cNvPr id="3" name="Content Placeholder 2">
            <a:extLst>
              <a:ext uri="{FF2B5EF4-FFF2-40B4-BE49-F238E27FC236}">
                <a16:creationId xmlns:a16="http://schemas.microsoft.com/office/drawing/2014/main" id="{733033CC-0DBF-B75D-431A-FB0896E78959}"/>
              </a:ext>
            </a:extLst>
          </p:cNvPr>
          <p:cNvSpPr>
            <a:spLocks noGrp="1"/>
          </p:cNvSpPr>
          <p:nvPr>
            <p:ph idx="1"/>
          </p:nvPr>
        </p:nvSpPr>
        <p:spPr/>
        <p:txBody>
          <a:bodyPr/>
          <a:lstStyle/>
          <a:p>
            <a:pPr marL="0" indent="0">
              <a:buNone/>
            </a:pPr>
            <a:r>
              <a:rPr lang="en-AU" b="0" i="0" dirty="0">
                <a:solidFill>
                  <a:srgbClr val="222222"/>
                </a:solidFill>
                <a:effectLst/>
                <a:latin typeface="Public Sans"/>
              </a:rPr>
              <a:t>The course will provide a theoretical account of consumption as a (mainly) cultural activity: consumers interact with each other, with the market, and socio-cultural institutions by means of consumption acts and activities. Through consumption, consumers express their identity and contribute to the development and change of marketplaces and popular culture. As such, consumption can be seen as both a collective, aggregate cultural phenomenon and an individual, subjective activity to satisfy needs and wants. The course will review consumer culture and consumer behaviour theories in order to understand these alternative viewpoints and their implications for marketers.</a:t>
            </a:r>
            <a:endParaRPr lang="en-AU" dirty="0"/>
          </a:p>
        </p:txBody>
      </p:sp>
    </p:spTree>
    <p:extLst>
      <p:ext uri="{BB962C8B-B14F-4D97-AF65-F5344CB8AC3E}">
        <p14:creationId xmlns:p14="http://schemas.microsoft.com/office/powerpoint/2010/main" val="2459311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6884B-F493-48EB-A24B-4FE5CCF6359F}"/>
              </a:ext>
            </a:extLst>
          </p:cNvPr>
          <p:cNvSpPr>
            <a:spLocks noGrp="1"/>
          </p:cNvSpPr>
          <p:nvPr>
            <p:ph type="title"/>
          </p:nvPr>
        </p:nvSpPr>
        <p:spPr/>
        <p:txBody>
          <a:bodyPr/>
          <a:lstStyle/>
          <a:p>
            <a:pPr marL="0" indent="0">
              <a:buNone/>
            </a:pPr>
            <a:r>
              <a:rPr lang="en-US" sz="4400" dirty="0">
                <a:solidFill>
                  <a:srgbClr val="373A3C"/>
                </a:solidFill>
              </a:rPr>
              <a:t>Course learning outcomes</a:t>
            </a:r>
          </a:p>
        </p:txBody>
      </p:sp>
      <p:sp>
        <p:nvSpPr>
          <p:cNvPr id="3" name="Content Placeholder 2">
            <a:extLst>
              <a:ext uri="{FF2B5EF4-FFF2-40B4-BE49-F238E27FC236}">
                <a16:creationId xmlns:a16="http://schemas.microsoft.com/office/drawing/2014/main" id="{D8A86B83-2F5F-4461-9A68-C2899E3036A7}"/>
              </a:ext>
            </a:extLst>
          </p:cNvPr>
          <p:cNvSpPr>
            <a:spLocks noGrp="1"/>
          </p:cNvSpPr>
          <p:nvPr>
            <p:ph idx="1"/>
          </p:nvPr>
        </p:nvSpPr>
        <p:spPr>
          <a:xfrm>
            <a:off x="838200" y="1690688"/>
            <a:ext cx="10515600" cy="4486275"/>
          </a:xfrm>
        </p:spPr>
        <p:txBody>
          <a:bodyPr>
            <a:normAutofit/>
          </a:bodyPr>
          <a:lstStyle/>
          <a:p>
            <a:pPr marL="914400" lvl="1" indent="-457200">
              <a:buFont typeface="+mj-lt"/>
              <a:buAutoNum type="arabicPeriod"/>
            </a:pPr>
            <a:r>
              <a:rPr lang="en-US" b="1" dirty="0">
                <a:solidFill>
                  <a:srgbClr val="373A3C"/>
                </a:solidFill>
                <a:latin typeface="Public Sans"/>
              </a:rPr>
              <a:t>Identify </a:t>
            </a:r>
            <a:r>
              <a:rPr lang="en-US" dirty="0">
                <a:solidFill>
                  <a:srgbClr val="373A3C"/>
                </a:solidFill>
                <a:latin typeface="Public Sans"/>
              </a:rPr>
              <a:t>relevant consumer culture and consumer </a:t>
            </a:r>
            <a:r>
              <a:rPr lang="en-US" dirty="0" err="1">
                <a:solidFill>
                  <a:srgbClr val="373A3C"/>
                </a:solidFill>
                <a:latin typeface="Public Sans"/>
              </a:rPr>
              <a:t>behaviour</a:t>
            </a:r>
            <a:r>
              <a:rPr lang="en-US" dirty="0">
                <a:solidFill>
                  <a:srgbClr val="373A3C"/>
                </a:solidFill>
                <a:latin typeface="Public Sans"/>
              </a:rPr>
              <a:t> theories;</a:t>
            </a:r>
          </a:p>
          <a:p>
            <a:pPr marL="914400" lvl="1" indent="-457200">
              <a:buFont typeface="+mj-lt"/>
              <a:buAutoNum type="arabicPeriod"/>
            </a:pPr>
            <a:r>
              <a:rPr lang="en-US" b="1" dirty="0">
                <a:solidFill>
                  <a:srgbClr val="373A3C"/>
                </a:solidFill>
                <a:latin typeface="Public Sans"/>
              </a:rPr>
              <a:t>Examine </a:t>
            </a:r>
            <a:r>
              <a:rPr lang="en-US" dirty="0">
                <a:solidFill>
                  <a:srgbClr val="373A3C"/>
                </a:solidFill>
                <a:latin typeface="Public Sans"/>
              </a:rPr>
              <a:t>relevant theories in individual, marketplace and cultural contexts;</a:t>
            </a:r>
          </a:p>
          <a:p>
            <a:pPr marL="914400" lvl="1" indent="-457200">
              <a:buFont typeface="+mj-lt"/>
              <a:buAutoNum type="arabicPeriod"/>
            </a:pPr>
            <a:r>
              <a:rPr lang="en-US" b="1" dirty="0">
                <a:solidFill>
                  <a:srgbClr val="373A3C"/>
                </a:solidFill>
                <a:latin typeface="Public Sans"/>
              </a:rPr>
              <a:t>Relate </a:t>
            </a:r>
            <a:r>
              <a:rPr lang="en-US" dirty="0">
                <a:solidFill>
                  <a:srgbClr val="373A3C"/>
                </a:solidFill>
                <a:latin typeface="Public Sans"/>
              </a:rPr>
              <a:t>the consumption experiences of others to relevant consumer culture and </a:t>
            </a:r>
            <a:r>
              <a:rPr lang="en-US" dirty="0" err="1">
                <a:solidFill>
                  <a:srgbClr val="373A3C"/>
                </a:solidFill>
                <a:latin typeface="Public Sans"/>
              </a:rPr>
              <a:t>behaviour</a:t>
            </a:r>
            <a:r>
              <a:rPr lang="en-US" dirty="0">
                <a:solidFill>
                  <a:srgbClr val="373A3C"/>
                </a:solidFill>
                <a:latin typeface="Public Sans"/>
              </a:rPr>
              <a:t> theories;</a:t>
            </a:r>
          </a:p>
          <a:p>
            <a:pPr marL="914400" lvl="1" indent="-457200">
              <a:buFont typeface="+mj-lt"/>
              <a:buAutoNum type="arabicPeriod"/>
            </a:pPr>
            <a:r>
              <a:rPr lang="en-US" b="1" dirty="0">
                <a:solidFill>
                  <a:srgbClr val="373A3C"/>
                </a:solidFill>
                <a:latin typeface="Public Sans"/>
              </a:rPr>
              <a:t>Critique </a:t>
            </a:r>
            <a:r>
              <a:rPr lang="en-US" dirty="0">
                <a:solidFill>
                  <a:srgbClr val="373A3C"/>
                </a:solidFill>
                <a:latin typeface="Public Sans"/>
              </a:rPr>
              <a:t>relevant consumer culture and </a:t>
            </a:r>
            <a:r>
              <a:rPr lang="en-US" dirty="0" err="1">
                <a:solidFill>
                  <a:srgbClr val="373A3C"/>
                </a:solidFill>
                <a:latin typeface="Public Sans"/>
              </a:rPr>
              <a:t>behaviour</a:t>
            </a:r>
            <a:r>
              <a:rPr lang="en-US" dirty="0">
                <a:solidFill>
                  <a:srgbClr val="373A3C"/>
                </a:solidFill>
                <a:latin typeface="Public Sans"/>
              </a:rPr>
              <a:t> theories in the individual, marketplace and cultural contexts;</a:t>
            </a:r>
          </a:p>
          <a:p>
            <a:pPr marL="914400" lvl="1" indent="-457200">
              <a:buFont typeface="+mj-lt"/>
              <a:buAutoNum type="arabicPeriod"/>
            </a:pPr>
            <a:r>
              <a:rPr lang="en-US" b="1" dirty="0">
                <a:solidFill>
                  <a:srgbClr val="373A3C"/>
                </a:solidFill>
                <a:latin typeface="Public Sans"/>
              </a:rPr>
              <a:t>Demonstrate </a:t>
            </a:r>
            <a:r>
              <a:rPr lang="en-US" dirty="0">
                <a:solidFill>
                  <a:srgbClr val="373A3C"/>
                </a:solidFill>
                <a:latin typeface="Public Sans"/>
              </a:rPr>
              <a:t>the use of evidence and theory in applying marketing strategies and tactics; and</a:t>
            </a:r>
          </a:p>
          <a:p>
            <a:pPr marL="914400" lvl="1" indent="-457200">
              <a:buFont typeface="+mj-lt"/>
              <a:buAutoNum type="arabicPeriod"/>
            </a:pPr>
            <a:r>
              <a:rPr lang="en-US" b="1" dirty="0">
                <a:solidFill>
                  <a:srgbClr val="373A3C"/>
                </a:solidFill>
                <a:latin typeface="Public Sans"/>
              </a:rPr>
              <a:t>Report </a:t>
            </a:r>
            <a:r>
              <a:rPr lang="en-US" dirty="0">
                <a:solidFill>
                  <a:srgbClr val="373A3C"/>
                </a:solidFill>
                <a:latin typeface="Public Sans"/>
              </a:rPr>
              <a:t>a personal reflection on consumption experiences.</a:t>
            </a:r>
          </a:p>
          <a:p>
            <a:pPr marL="0" indent="0">
              <a:buNone/>
            </a:pPr>
            <a:endParaRPr lang="en-US" sz="1800" dirty="0">
              <a:solidFill>
                <a:srgbClr val="373A3C"/>
              </a:solidFill>
            </a:endParaRPr>
          </a:p>
        </p:txBody>
      </p:sp>
    </p:spTree>
    <p:extLst>
      <p:ext uri="{BB962C8B-B14F-4D97-AF65-F5344CB8AC3E}">
        <p14:creationId xmlns:p14="http://schemas.microsoft.com/office/powerpoint/2010/main" val="9319971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2A614-F102-AB0B-AD1E-553740846C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AE0D1-948F-07E3-D95A-8A7CE560195B}"/>
              </a:ext>
            </a:extLst>
          </p:cNvPr>
          <p:cNvSpPr>
            <a:spLocks noGrp="1"/>
          </p:cNvSpPr>
          <p:nvPr>
            <p:ph type="title"/>
          </p:nvPr>
        </p:nvSpPr>
        <p:spPr/>
        <p:txBody>
          <a:bodyPr/>
          <a:lstStyle/>
          <a:p>
            <a:r>
              <a:rPr lang="en-US" b="0" i="0" dirty="0">
                <a:solidFill>
                  <a:srgbClr val="373A3C"/>
                </a:solidFill>
                <a:effectLst/>
              </a:rPr>
              <a:t>Course Structure</a:t>
            </a:r>
            <a:endParaRPr lang="en-AU" dirty="0"/>
          </a:p>
        </p:txBody>
      </p:sp>
      <p:graphicFrame>
        <p:nvGraphicFramePr>
          <p:cNvPr id="4" name="Content Placeholder 3">
            <a:extLst>
              <a:ext uri="{FF2B5EF4-FFF2-40B4-BE49-F238E27FC236}">
                <a16:creationId xmlns:a16="http://schemas.microsoft.com/office/drawing/2014/main" id="{7083C25F-CC37-3E45-B454-1305A7A0E87A}"/>
              </a:ext>
            </a:extLst>
          </p:cNvPr>
          <p:cNvGraphicFramePr>
            <a:graphicFrameLocks noGrp="1"/>
          </p:cNvGraphicFramePr>
          <p:nvPr>
            <p:ph idx="1"/>
            <p:extLst>
              <p:ext uri="{D42A27DB-BD31-4B8C-83A1-F6EECF244321}">
                <p14:modId xmlns:p14="http://schemas.microsoft.com/office/powerpoint/2010/main" val="276799423"/>
              </p:ext>
            </p:extLst>
          </p:nvPr>
        </p:nvGraphicFramePr>
        <p:xfrm>
          <a:off x="152400" y="1473200"/>
          <a:ext cx="11912600" cy="50196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799879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4AB618-0B83-F612-96CA-25ACDDFDCA53}"/>
              </a:ext>
            </a:extLst>
          </p:cNvPr>
          <p:cNvSpPr>
            <a:spLocks noGrp="1"/>
          </p:cNvSpPr>
          <p:nvPr>
            <p:ph type="title"/>
          </p:nvPr>
        </p:nvSpPr>
        <p:spPr/>
        <p:txBody>
          <a:bodyPr/>
          <a:lstStyle/>
          <a:p>
            <a:r>
              <a:rPr lang="en-AU" dirty="0"/>
              <a:t>Assessment Overview</a:t>
            </a:r>
          </a:p>
        </p:txBody>
      </p:sp>
      <p:graphicFrame>
        <p:nvGraphicFramePr>
          <p:cNvPr id="6" name="Content Placeholder 3">
            <a:extLst>
              <a:ext uri="{FF2B5EF4-FFF2-40B4-BE49-F238E27FC236}">
                <a16:creationId xmlns:a16="http://schemas.microsoft.com/office/drawing/2014/main" id="{8642420E-B6BE-14E3-D1D7-9D8B0EF04F4E}"/>
              </a:ext>
            </a:extLst>
          </p:cNvPr>
          <p:cNvGraphicFramePr>
            <a:graphicFrameLocks noGrp="1"/>
          </p:cNvGraphicFramePr>
          <p:nvPr>
            <p:ph idx="1"/>
            <p:extLst>
              <p:ext uri="{D42A27DB-BD31-4B8C-83A1-F6EECF244321}">
                <p14:modId xmlns:p14="http://schemas.microsoft.com/office/powerpoint/2010/main" val="3125225684"/>
              </p:ext>
            </p:extLst>
          </p:nvPr>
        </p:nvGraphicFramePr>
        <p:xfrm>
          <a:off x="838200" y="1825625"/>
          <a:ext cx="10340788" cy="3235960"/>
        </p:xfrm>
        <a:graphic>
          <a:graphicData uri="http://schemas.openxmlformats.org/drawingml/2006/table">
            <a:tbl>
              <a:tblPr firstRow="1" bandRow="1">
                <a:tableStyleId>{5C22544A-7EE6-4342-B048-85BDC9FD1C3A}</a:tableStyleId>
              </a:tblPr>
              <a:tblGrid>
                <a:gridCol w="4173071">
                  <a:extLst>
                    <a:ext uri="{9D8B030D-6E8A-4147-A177-3AD203B41FA5}">
                      <a16:colId xmlns:a16="http://schemas.microsoft.com/office/drawing/2014/main" val="2357338856"/>
                    </a:ext>
                  </a:extLst>
                </a:gridCol>
                <a:gridCol w="923364">
                  <a:extLst>
                    <a:ext uri="{9D8B030D-6E8A-4147-A177-3AD203B41FA5}">
                      <a16:colId xmlns:a16="http://schemas.microsoft.com/office/drawing/2014/main" val="1767912755"/>
                    </a:ext>
                  </a:extLst>
                </a:gridCol>
                <a:gridCol w="1317812">
                  <a:extLst>
                    <a:ext uri="{9D8B030D-6E8A-4147-A177-3AD203B41FA5}">
                      <a16:colId xmlns:a16="http://schemas.microsoft.com/office/drawing/2014/main" val="673670764"/>
                    </a:ext>
                  </a:extLst>
                </a:gridCol>
                <a:gridCol w="3926541">
                  <a:extLst>
                    <a:ext uri="{9D8B030D-6E8A-4147-A177-3AD203B41FA5}">
                      <a16:colId xmlns:a16="http://schemas.microsoft.com/office/drawing/2014/main" val="773801546"/>
                    </a:ext>
                  </a:extLst>
                </a:gridCol>
              </a:tblGrid>
              <a:tr h="370840">
                <a:tc>
                  <a:txBody>
                    <a:bodyPr/>
                    <a:lstStyle/>
                    <a:p>
                      <a:r>
                        <a:rPr lang="en-AU" dirty="0"/>
                        <a:t>Assessment Task</a:t>
                      </a:r>
                    </a:p>
                  </a:txBody>
                  <a:tcPr/>
                </a:tc>
                <a:tc>
                  <a:txBody>
                    <a:bodyPr/>
                    <a:lstStyle/>
                    <a:p>
                      <a:pPr algn="ctr"/>
                      <a:r>
                        <a:rPr lang="en-AU" dirty="0"/>
                        <a:t>Weight</a:t>
                      </a:r>
                    </a:p>
                  </a:txBody>
                  <a:tcPr/>
                </a:tc>
                <a:tc>
                  <a:txBody>
                    <a:bodyPr/>
                    <a:lstStyle/>
                    <a:p>
                      <a:pPr algn="ctr"/>
                      <a:r>
                        <a:rPr lang="en-AU" dirty="0"/>
                        <a:t>Completion </a:t>
                      </a:r>
                    </a:p>
                  </a:txBody>
                  <a:tcPr/>
                </a:tc>
                <a:tc>
                  <a:txBody>
                    <a:bodyPr/>
                    <a:lstStyle/>
                    <a:p>
                      <a:r>
                        <a:rPr lang="en-AU" dirty="0"/>
                        <a:t>Submission Information</a:t>
                      </a:r>
                    </a:p>
                  </a:txBody>
                  <a:tcPr/>
                </a:tc>
                <a:extLst>
                  <a:ext uri="{0D108BD9-81ED-4DB2-BD59-A6C34878D82A}">
                    <a16:rowId xmlns:a16="http://schemas.microsoft.com/office/drawing/2014/main" val="2726216481"/>
                  </a:ext>
                </a:extLst>
              </a:tr>
              <a:tr h="370840">
                <a:tc>
                  <a:txBody>
                    <a:bodyPr/>
                    <a:lstStyle/>
                    <a:p>
                      <a:r>
                        <a:rPr lang="en-AU" b="0" dirty="0"/>
                        <a:t>1. Quizzes</a:t>
                      </a:r>
                    </a:p>
                  </a:txBody>
                  <a:tcPr/>
                </a:tc>
                <a:tc>
                  <a:txBody>
                    <a:bodyPr/>
                    <a:lstStyle/>
                    <a:p>
                      <a:pPr algn="ctr"/>
                      <a:r>
                        <a:rPr lang="en-AU" b="0" dirty="0"/>
                        <a:t>10%</a:t>
                      </a:r>
                    </a:p>
                  </a:txBody>
                  <a:tcPr/>
                </a:tc>
                <a:tc>
                  <a:txBody>
                    <a:bodyPr/>
                    <a:lstStyle/>
                    <a:p>
                      <a:pPr algn="ctr"/>
                      <a:r>
                        <a:rPr lang="en-AU" b="0" dirty="0"/>
                        <a:t>Individual</a:t>
                      </a:r>
                    </a:p>
                  </a:txBody>
                  <a:tcPr/>
                </a:tc>
                <a:tc>
                  <a:txBody>
                    <a:bodyPr/>
                    <a:lstStyle/>
                    <a:p>
                      <a:r>
                        <a:rPr lang="en-AU" b="0" dirty="0"/>
                        <a:t>Weekly</a:t>
                      </a:r>
                    </a:p>
                  </a:txBody>
                  <a:tcPr/>
                </a:tc>
                <a:extLst>
                  <a:ext uri="{0D108BD9-81ED-4DB2-BD59-A6C34878D82A}">
                    <a16:rowId xmlns:a16="http://schemas.microsoft.com/office/drawing/2014/main" val="1780219831"/>
                  </a:ext>
                </a:extLst>
              </a:tr>
              <a:tr h="370840">
                <a:tc>
                  <a:txBody>
                    <a:bodyPr/>
                    <a:lstStyle/>
                    <a:p>
                      <a:r>
                        <a:rPr lang="en-AU" b="0" dirty="0"/>
                        <a:t>2. Consumption Activities</a:t>
                      </a:r>
                    </a:p>
                  </a:txBody>
                  <a:tcPr/>
                </a:tc>
                <a:tc>
                  <a:txBody>
                    <a:bodyPr/>
                    <a:lstStyle/>
                    <a:p>
                      <a:pPr algn="ctr"/>
                      <a:r>
                        <a:rPr lang="en-AU" b="0" dirty="0"/>
                        <a:t>10%</a:t>
                      </a:r>
                    </a:p>
                  </a:txBody>
                  <a:tcPr/>
                </a:tc>
                <a:tc>
                  <a:txBody>
                    <a:bodyPr/>
                    <a:lstStyle/>
                    <a:p>
                      <a:pPr algn="ctr"/>
                      <a:r>
                        <a:rPr lang="en-AU" b="0" dirty="0"/>
                        <a:t>Individual</a:t>
                      </a:r>
                    </a:p>
                  </a:txBody>
                  <a:tcPr/>
                </a:tc>
                <a:tc>
                  <a:txBody>
                    <a:bodyPr/>
                    <a:lstStyle/>
                    <a:p>
                      <a:r>
                        <a:rPr lang="en-AU" b="0" dirty="0"/>
                        <a:t>Weekly in tutorials</a:t>
                      </a:r>
                    </a:p>
                  </a:txBody>
                  <a:tcPr/>
                </a:tc>
                <a:extLst>
                  <a:ext uri="{0D108BD9-81ED-4DB2-BD59-A6C34878D82A}">
                    <a16:rowId xmlns:a16="http://schemas.microsoft.com/office/drawing/2014/main" val="2835437530"/>
                  </a:ext>
                </a:extLst>
              </a:tr>
              <a:tr h="370840">
                <a:tc>
                  <a:txBody>
                    <a:bodyPr/>
                    <a:lstStyle/>
                    <a:p>
                      <a:r>
                        <a:rPr lang="en-AU" dirty="0"/>
                        <a:t>3. Activity Presentations</a:t>
                      </a:r>
                    </a:p>
                  </a:txBody>
                  <a:tcPr/>
                </a:tc>
                <a:tc>
                  <a:txBody>
                    <a:bodyPr/>
                    <a:lstStyle/>
                    <a:p>
                      <a:pPr algn="ctr"/>
                      <a:r>
                        <a:rPr lang="en-AU" dirty="0"/>
                        <a:t>10%</a:t>
                      </a:r>
                    </a:p>
                  </a:txBody>
                  <a:tcPr/>
                </a:tc>
                <a:tc>
                  <a:txBody>
                    <a:bodyPr/>
                    <a:lstStyle/>
                    <a:p>
                      <a:pPr algn="ctr"/>
                      <a:r>
                        <a:rPr lang="en-AU" dirty="0"/>
                        <a:t>Group</a:t>
                      </a:r>
                    </a:p>
                  </a:txBody>
                  <a:tcPr/>
                </a:tc>
                <a:tc>
                  <a:txBody>
                    <a:bodyPr/>
                    <a:lstStyle/>
                    <a:p>
                      <a:r>
                        <a:rPr lang="en-AU" dirty="0"/>
                        <a:t>1 x In tutorials</a:t>
                      </a:r>
                    </a:p>
                  </a:txBody>
                  <a:tcPr/>
                </a:tc>
                <a:extLst>
                  <a:ext uri="{0D108BD9-81ED-4DB2-BD59-A6C34878D82A}">
                    <a16:rowId xmlns:a16="http://schemas.microsoft.com/office/drawing/2014/main" val="3255498454"/>
                  </a:ext>
                </a:extLst>
              </a:tr>
              <a:tr h="370840">
                <a:tc>
                  <a:txBody>
                    <a:bodyPr/>
                    <a:lstStyle/>
                    <a:p>
                      <a:r>
                        <a:rPr lang="en-AU" dirty="0"/>
                        <a:t>4. Consumption Journal</a:t>
                      </a:r>
                    </a:p>
                  </a:txBody>
                  <a:tcPr/>
                </a:tc>
                <a:tc>
                  <a:txBody>
                    <a:bodyPr/>
                    <a:lstStyle/>
                    <a:p>
                      <a:pPr algn="ctr"/>
                      <a:r>
                        <a:rPr lang="en-AU" dirty="0"/>
                        <a:t>30%</a:t>
                      </a:r>
                    </a:p>
                  </a:txBody>
                  <a:tcPr/>
                </a:tc>
                <a:tc>
                  <a:txBody>
                    <a:bodyPr/>
                    <a:lstStyle/>
                    <a:p>
                      <a:pPr algn="ctr"/>
                      <a:r>
                        <a:rPr lang="en-AU" dirty="0"/>
                        <a:t>Individual</a:t>
                      </a:r>
                    </a:p>
                  </a:txBody>
                  <a:tcPr/>
                </a:tc>
                <a:tc>
                  <a:txBody>
                    <a:bodyPr/>
                    <a:lstStyle/>
                    <a:p>
                      <a:r>
                        <a:rPr lang="en-AU" dirty="0"/>
                        <a:t>W6 Thurs @ 23:59pm</a:t>
                      </a:r>
                    </a:p>
                  </a:txBody>
                  <a:tcPr/>
                </a:tc>
                <a:extLst>
                  <a:ext uri="{0D108BD9-81ED-4DB2-BD59-A6C34878D82A}">
                    <a16:rowId xmlns:a16="http://schemas.microsoft.com/office/drawing/2014/main" val="1707698697"/>
                  </a:ext>
                </a:extLst>
              </a:tr>
              <a:tr h="370840">
                <a:tc>
                  <a:txBody>
                    <a:bodyPr/>
                    <a:lstStyle/>
                    <a:p>
                      <a:r>
                        <a:rPr lang="en-AU" dirty="0"/>
                        <a:t>5. Examination</a:t>
                      </a:r>
                    </a:p>
                  </a:txBody>
                  <a:tcPr/>
                </a:tc>
                <a:tc>
                  <a:txBody>
                    <a:bodyPr/>
                    <a:lstStyle/>
                    <a:p>
                      <a:pPr algn="ctr"/>
                      <a:endParaRPr lang="en-AU" dirty="0"/>
                    </a:p>
                  </a:txBody>
                  <a:tcPr/>
                </a:tc>
                <a:tc>
                  <a:txBody>
                    <a:bodyPr/>
                    <a:lstStyle/>
                    <a:p>
                      <a:pPr algn="ctr"/>
                      <a:endParaRPr lang="en-AU" dirty="0"/>
                    </a:p>
                  </a:txBody>
                  <a:tcPr/>
                </a:tc>
                <a:tc>
                  <a:txBody>
                    <a:bodyPr/>
                    <a:lstStyle/>
                    <a:p>
                      <a:endParaRPr lang="en-AU" dirty="0"/>
                    </a:p>
                  </a:txBody>
                  <a:tcPr/>
                </a:tc>
                <a:extLst>
                  <a:ext uri="{0D108BD9-81ED-4DB2-BD59-A6C34878D82A}">
                    <a16:rowId xmlns:a16="http://schemas.microsoft.com/office/drawing/2014/main" val="2546948831"/>
                  </a:ext>
                </a:extLst>
              </a:tr>
              <a:tr h="370840">
                <a:tc>
                  <a:txBody>
                    <a:bodyPr/>
                    <a:lstStyle/>
                    <a:p>
                      <a:pPr lvl="1"/>
                      <a:r>
                        <a:rPr lang="en-AU" dirty="0"/>
                        <a:t>5a. Consumer Profile Slide</a:t>
                      </a:r>
                    </a:p>
                  </a:txBody>
                  <a:tcPr/>
                </a:tc>
                <a:tc>
                  <a:txBody>
                    <a:bodyPr/>
                    <a:lstStyle/>
                    <a:p>
                      <a:pPr algn="ctr"/>
                      <a:endParaRPr lang="en-AU" dirty="0"/>
                    </a:p>
                  </a:txBody>
                  <a:tcPr/>
                </a:tc>
                <a:tc>
                  <a:txBody>
                    <a:bodyPr/>
                    <a:lstStyle/>
                    <a:p>
                      <a:pPr algn="ctr"/>
                      <a:endParaRPr lang="en-AU" dirty="0"/>
                    </a:p>
                  </a:txBody>
                  <a:tcPr/>
                </a:tc>
                <a:tc>
                  <a:txBody>
                    <a:bodyPr/>
                    <a:lstStyle/>
                    <a:p>
                      <a:r>
                        <a:rPr lang="en-AU" dirty="0"/>
                        <a:t>Shared at start of Oral Interview</a:t>
                      </a:r>
                    </a:p>
                  </a:txBody>
                  <a:tcPr/>
                </a:tc>
                <a:extLst>
                  <a:ext uri="{0D108BD9-81ED-4DB2-BD59-A6C34878D82A}">
                    <a16:rowId xmlns:a16="http://schemas.microsoft.com/office/drawing/2014/main" val="1136888235"/>
                  </a:ext>
                </a:extLst>
              </a:tr>
              <a:tr h="370840">
                <a:tc>
                  <a:txBody>
                    <a:bodyPr/>
                    <a:lstStyle/>
                    <a:p>
                      <a:pPr lvl="1"/>
                      <a:r>
                        <a:rPr lang="en-AU" dirty="0"/>
                        <a:t>5b. Oral interview</a:t>
                      </a:r>
                    </a:p>
                  </a:txBody>
                  <a:tcPr/>
                </a:tc>
                <a:tc>
                  <a:txBody>
                    <a:bodyPr/>
                    <a:lstStyle/>
                    <a:p>
                      <a:pPr algn="ctr"/>
                      <a:r>
                        <a:rPr lang="en-AU" dirty="0"/>
                        <a:t>40%</a:t>
                      </a:r>
                    </a:p>
                  </a:txBody>
                  <a:tcPr/>
                </a:tc>
                <a:tc>
                  <a:txBody>
                    <a:bodyPr/>
                    <a:lstStyle/>
                    <a:p>
                      <a:pPr algn="ctr"/>
                      <a:r>
                        <a:rPr lang="en-AU" dirty="0"/>
                        <a:t>Individual</a:t>
                      </a:r>
                    </a:p>
                  </a:txBody>
                  <a:tcPr/>
                </a:tc>
                <a:tc>
                  <a:txBody>
                    <a:bodyPr/>
                    <a:lstStyle/>
                    <a:p>
                      <a:r>
                        <a:rPr lang="en-AU" dirty="0"/>
                        <a:t>12 minutes @ </a:t>
                      </a:r>
                      <a:r>
                        <a:rPr lang="en-US" sz="1800" b="0" i="0" kern="1200" dirty="0">
                          <a:solidFill>
                            <a:schemeClr val="dk1"/>
                          </a:solidFill>
                          <a:effectLst/>
                          <a:latin typeface="+mn-lt"/>
                          <a:ea typeface="+mn-ea"/>
                          <a:cs typeface="+mn-cs"/>
                        </a:rPr>
                        <a:t>Selected time slot during the exam period (3rd-13th June 2025)</a:t>
                      </a:r>
                      <a:endParaRPr lang="en-AU" dirty="0"/>
                    </a:p>
                  </a:txBody>
                  <a:tcPr/>
                </a:tc>
                <a:extLst>
                  <a:ext uri="{0D108BD9-81ED-4DB2-BD59-A6C34878D82A}">
                    <a16:rowId xmlns:a16="http://schemas.microsoft.com/office/drawing/2014/main" val="3374411715"/>
                  </a:ext>
                </a:extLst>
              </a:tr>
            </a:tbl>
          </a:graphicData>
        </a:graphic>
      </p:graphicFrame>
    </p:spTree>
    <p:extLst>
      <p:ext uri="{BB962C8B-B14F-4D97-AF65-F5344CB8AC3E}">
        <p14:creationId xmlns:p14="http://schemas.microsoft.com/office/powerpoint/2010/main" val="3819383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48A69-0F1B-5326-FE79-F46AF070DCA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D7E4FA-0CB3-0F16-144B-223A50D9333E}"/>
              </a:ext>
            </a:extLst>
          </p:cNvPr>
          <p:cNvSpPr>
            <a:spLocks noGrp="1"/>
          </p:cNvSpPr>
          <p:nvPr>
            <p:ph type="title"/>
          </p:nvPr>
        </p:nvSpPr>
        <p:spPr/>
        <p:txBody>
          <a:bodyPr/>
          <a:lstStyle/>
          <a:p>
            <a:r>
              <a:rPr lang="en-AU" dirty="0"/>
              <a:t>Assessment Skill Development</a:t>
            </a:r>
          </a:p>
        </p:txBody>
      </p:sp>
      <p:graphicFrame>
        <p:nvGraphicFramePr>
          <p:cNvPr id="6" name="Content Placeholder 3">
            <a:extLst>
              <a:ext uri="{FF2B5EF4-FFF2-40B4-BE49-F238E27FC236}">
                <a16:creationId xmlns:a16="http://schemas.microsoft.com/office/drawing/2014/main" id="{E7AA810C-BFD5-FF30-731D-1A261256C7E3}"/>
              </a:ext>
            </a:extLst>
          </p:cNvPr>
          <p:cNvGraphicFramePr>
            <a:graphicFrameLocks noGrp="1"/>
          </p:cNvGraphicFramePr>
          <p:nvPr>
            <p:ph idx="1"/>
            <p:extLst>
              <p:ext uri="{D42A27DB-BD31-4B8C-83A1-F6EECF244321}">
                <p14:modId xmlns:p14="http://schemas.microsoft.com/office/powerpoint/2010/main" val="4066841577"/>
              </p:ext>
            </p:extLst>
          </p:nvPr>
        </p:nvGraphicFramePr>
        <p:xfrm>
          <a:off x="838200" y="1825625"/>
          <a:ext cx="4173071" cy="2966720"/>
        </p:xfrm>
        <a:graphic>
          <a:graphicData uri="http://schemas.openxmlformats.org/drawingml/2006/table">
            <a:tbl>
              <a:tblPr firstRow="1" bandRow="1">
                <a:tableStyleId>{5C22544A-7EE6-4342-B048-85BDC9FD1C3A}</a:tableStyleId>
              </a:tblPr>
              <a:tblGrid>
                <a:gridCol w="4173071">
                  <a:extLst>
                    <a:ext uri="{9D8B030D-6E8A-4147-A177-3AD203B41FA5}">
                      <a16:colId xmlns:a16="http://schemas.microsoft.com/office/drawing/2014/main" val="2357338856"/>
                    </a:ext>
                  </a:extLst>
                </a:gridCol>
              </a:tblGrid>
              <a:tr h="370840">
                <a:tc>
                  <a:txBody>
                    <a:bodyPr/>
                    <a:lstStyle/>
                    <a:p>
                      <a:r>
                        <a:rPr lang="en-AU" dirty="0"/>
                        <a:t>Assessment Task</a:t>
                      </a:r>
                    </a:p>
                  </a:txBody>
                  <a:tcPr/>
                </a:tc>
                <a:extLst>
                  <a:ext uri="{0D108BD9-81ED-4DB2-BD59-A6C34878D82A}">
                    <a16:rowId xmlns:a16="http://schemas.microsoft.com/office/drawing/2014/main" val="2726216481"/>
                  </a:ext>
                </a:extLst>
              </a:tr>
              <a:tr h="370840">
                <a:tc>
                  <a:txBody>
                    <a:bodyPr/>
                    <a:lstStyle/>
                    <a:p>
                      <a:r>
                        <a:rPr lang="en-AU" b="0" dirty="0"/>
                        <a:t>1. Quizzes</a:t>
                      </a:r>
                    </a:p>
                  </a:txBody>
                  <a:tcPr/>
                </a:tc>
                <a:extLst>
                  <a:ext uri="{0D108BD9-81ED-4DB2-BD59-A6C34878D82A}">
                    <a16:rowId xmlns:a16="http://schemas.microsoft.com/office/drawing/2014/main" val="1780219831"/>
                  </a:ext>
                </a:extLst>
              </a:tr>
              <a:tr h="370840">
                <a:tc>
                  <a:txBody>
                    <a:bodyPr/>
                    <a:lstStyle/>
                    <a:p>
                      <a:r>
                        <a:rPr lang="en-AU" b="0" dirty="0"/>
                        <a:t>2. Consumption Activities</a:t>
                      </a:r>
                    </a:p>
                  </a:txBody>
                  <a:tcPr/>
                </a:tc>
                <a:extLst>
                  <a:ext uri="{0D108BD9-81ED-4DB2-BD59-A6C34878D82A}">
                    <a16:rowId xmlns:a16="http://schemas.microsoft.com/office/drawing/2014/main" val="2835437530"/>
                  </a:ext>
                </a:extLst>
              </a:tr>
              <a:tr h="370840">
                <a:tc>
                  <a:txBody>
                    <a:bodyPr/>
                    <a:lstStyle/>
                    <a:p>
                      <a:r>
                        <a:rPr lang="en-AU" dirty="0"/>
                        <a:t>3. Activity Presentations</a:t>
                      </a:r>
                    </a:p>
                  </a:txBody>
                  <a:tcPr/>
                </a:tc>
                <a:extLst>
                  <a:ext uri="{0D108BD9-81ED-4DB2-BD59-A6C34878D82A}">
                    <a16:rowId xmlns:a16="http://schemas.microsoft.com/office/drawing/2014/main" val="3255498454"/>
                  </a:ext>
                </a:extLst>
              </a:tr>
              <a:tr h="370840">
                <a:tc>
                  <a:txBody>
                    <a:bodyPr/>
                    <a:lstStyle/>
                    <a:p>
                      <a:r>
                        <a:rPr lang="en-AU" dirty="0"/>
                        <a:t>4. Consumption Journal</a:t>
                      </a:r>
                    </a:p>
                  </a:txBody>
                  <a:tcPr/>
                </a:tc>
                <a:extLst>
                  <a:ext uri="{0D108BD9-81ED-4DB2-BD59-A6C34878D82A}">
                    <a16:rowId xmlns:a16="http://schemas.microsoft.com/office/drawing/2014/main" val="1707698697"/>
                  </a:ext>
                </a:extLst>
              </a:tr>
              <a:tr h="370840">
                <a:tc>
                  <a:txBody>
                    <a:bodyPr/>
                    <a:lstStyle/>
                    <a:p>
                      <a:r>
                        <a:rPr lang="en-AU" dirty="0"/>
                        <a:t>5. Examination</a:t>
                      </a:r>
                    </a:p>
                  </a:txBody>
                  <a:tcPr/>
                </a:tc>
                <a:extLst>
                  <a:ext uri="{0D108BD9-81ED-4DB2-BD59-A6C34878D82A}">
                    <a16:rowId xmlns:a16="http://schemas.microsoft.com/office/drawing/2014/main" val="2546948831"/>
                  </a:ext>
                </a:extLst>
              </a:tr>
              <a:tr h="370840">
                <a:tc>
                  <a:txBody>
                    <a:bodyPr/>
                    <a:lstStyle/>
                    <a:p>
                      <a:pPr lvl="1"/>
                      <a:r>
                        <a:rPr lang="en-AU" dirty="0"/>
                        <a:t>5a. Consumer Profile Slide</a:t>
                      </a:r>
                    </a:p>
                  </a:txBody>
                  <a:tcPr/>
                </a:tc>
                <a:extLst>
                  <a:ext uri="{0D108BD9-81ED-4DB2-BD59-A6C34878D82A}">
                    <a16:rowId xmlns:a16="http://schemas.microsoft.com/office/drawing/2014/main" val="1136888235"/>
                  </a:ext>
                </a:extLst>
              </a:tr>
              <a:tr h="370840">
                <a:tc>
                  <a:txBody>
                    <a:bodyPr/>
                    <a:lstStyle/>
                    <a:p>
                      <a:pPr lvl="1"/>
                      <a:r>
                        <a:rPr lang="en-AU" dirty="0"/>
                        <a:t>5b. Oral interview</a:t>
                      </a:r>
                    </a:p>
                  </a:txBody>
                  <a:tcPr/>
                </a:tc>
                <a:extLst>
                  <a:ext uri="{0D108BD9-81ED-4DB2-BD59-A6C34878D82A}">
                    <a16:rowId xmlns:a16="http://schemas.microsoft.com/office/drawing/2014/main" val="3374411715"/>
                  </a:ext>
                </a:extLst>
              </a:tr>
            </a:tbl>
          </a:graphicData>
        </a:graphic>
      </p:graphicFrame>
      <p:sp>
        <p:nvSpPr>
          <p:cNvPr id="4" name="Right Bracket 3">
            <a:extLst>
              <a:ext uri="{FF2B5EF4-FFF2-40B4-BE49-F238E27FC236}">
                <a16:creationId xmlns:a16="http://schemas.microsoft.com/office/drawing/2014/main" id="{A5904090-D5D7-2068-AFDC-E026E7F02C46}"/>
              </a:ext>
            </a:extLst>
          </p:cNvPr>
          <p:cNvSpPr/>
          <p:nvPr/>
        </p:nvSpPr>
        <p:spPr>
          <a:xfrm>
            <a:off x="5011271" y="2329841"/>
            <a:ext cx="788280" cy="526093"/>
          </a:xfrm>
          <a:prstGeom prst="rightBracket">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 name="Right Bracket 4">
            <a:extLst>
              <a:ext uri="{FF2B5EF4-FFF2-40B4-BE49-F238E27FC236}">
                <a16:creationId xmlns:a16="http://schemas.microsoft.com/office/drawing/2014/main" id="{4C2E9525-D4DA-BBAB-15C1-6DA67124A1CC}"/>
              </a:ext>
            </a:extLst>
          </p:cNvPr>
          <p:cNvSpPr/>
          <p:nvPr/>
        </p:nvSpPr>
        <p:spPr>
          <a:xfrm>
            <a:off x="5011271" y="2329841"/>
            <a:ext cx="788280" cy="807059"/>
          </a:xfrm>
          <a:prstGeom prst="rightBracket">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 name="Right Bracket 6">
            <a:extLst>
              <a:ext uri="{FF2B5EF4-FFF2-40B4-BE49-F238E27FC236}">
                <a16:creationId xmlns:a16="http://schemas.microsoft.com/office/drawing/2014/main" id="{3614DE57-BD92-25AC-12CA-5E771DFE12E3}"/>
              </a:ext>
            </a:extLst>
          </p:cNvPr>
          <p:cNvSpPr/>
          <p:nvPr/>
        </p:nvSpPr>
        <p:spPr>
          <a:xfrm>
            <a:off x="5023971" y="2355241"/>
            <a:ext cx="788280" cy="1518259"/>
          </a:xfrm>
          <a:prstGeom prst="rightBracket">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dirty="0"/>
          </a:p>
        </p:txBody>
      </p:sp>
      <p:sp>
        <p:nvSpPr>
          <p:cNvPr id="8" name="TextBox 7">
            <a:extLst>
              <a:ext uri="{FF2B5EF4-FFF2-40B4-BE49-F238E27FC236}">
                <a16:creationId xmlns:a16="http://schemas.microsoft.com/office/drawing/2014/main" id="{FC722F2B-32B6-BB43-C0B1-F46DA5BED7B1}"/>
              </a:ext>
            </a:extLst>
          </p:cNvPr>
          <p:cNvSpPr txBox="1"/>
          <p:nvPr/>
        </p:nvSpPr>
        <p:spPr>
          <a:xfrm>
            <a:off x="5824951" y="2223555"/>
            <a:ext cx="2026196" cy="369332"/>
          </a:xfrm>
          <a:prstGeom prst="rect">
            <a:avLst/>
          </a:prstGeom>
          <a:noFill/>
        </p:spPr>
        <p:txBody>
          <a:bodyPr wrap="none" rtlCol="0">
            <a:spAutoFit/>
          </a:bodyPr>
          <a:lstStyle/>
          <a:p>
            <a:r>
              <a:rPr lang="en-AU" dirty="0"/>
              <a:t>Content Knowledge</a:t>
            </a:r>
          </a:p>
        </p:txBody>
      </p:sp>
    </p:spTree>
    <p:extLst>
      <p:ext uri="{BB962C8B-B14F-4D97-AF65-F5344CB8AC3E}">
        <p14:creationId xmlns:p14="http://schemas.microsoft.com/office/powerpoint/2010/main" val="214752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1A867-1B95-1D5B-B379-18FEC2B1DD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0B76A0-B8E5-49A4-1F73-EEC48BB9C863}"/>
              </a:ext>
            </a:extLst>
          </p:cNvPr>
          <p:cNvSpPr>
            <a:spLocks noGrp="1"/>
          </p:cNvSpPr>
          <p:nvPr>
            <p:ph type="title"/>
          </p:nvPr>
        </p:nvSpPr>
        <p:spPr/>
        <p:txBody>
          <a:bodyPr/>
          <a:lstStyle/>
          <a:p>
            <a:r>
              <a:rPr lang="en-AU" dirty="0"/>
              <a:t>Assessment Skill Development</a:t>
            </a:r>
          </a:p>
        </p:txBody>
      </p:sp>
      <p:graphicFrame>
        <p:nvGraphicFramePr>
          <p:cNvPr id="6" name="Content Placeholder 3">
            <a:extLst>
              <a:ext uri="{FF2B5EF4-FFF2-40B4-BE49-F238E27FC236}">
                <a16:creationId xmlns:a16="http://schemas.microsoft.com/office/drawing/2014/main" id="{F9A8A040-0B61-C163-0D0F-37508AF1E579}"/>
              </a:ext>
            </a:extLst>
          </p:cNvPr>
          <p:cNvGraphicFramePr>
            <a:graphicFrameLocks noGrp="1"/>
          </p:cNvGraphicFramePr>
          <p:nvPr>
            <p:ph idx="1"/>
          </p:nvPr>
        </p:nvGraphicFramePr>
        <p:xfrm>
          <a:off x="838200" y="1825625"/>
          <a:ext cx="4173071" cy="2966720"/>
        </p:xfrm>
        <a:graphic>
          <a:graphicData uri="http://schemas.openxmlformats.org/drawingml/2006/table">
            <a:tbl>
              <a:tblPr firstRow="1" bandRow="1">
                <a:tableStyleId>{5C22544A-7EE6-4342-B048-85BDC9FD1C3A}</a:tableStyleId>
              </a:tblPr>
              <a:tblGrid>
                <a:gridCol w="4173071">
                  <a:extLst>
                    <a:ext uri="{9D8B030D-6E8A-4147-A177-3AD203B41FA5}">
                      <a16:colId xmlns:a16="http://schemas.microsoft.com/office/drawing/2014/main" val="2357338856"/>
                    </a:ext>
                  </a:extLst>
                </a:gridCol>
              </a:tblGrid>
              <a:tr h="370840">
                <a:tc>
                  <a:txBody>
                    <a:bodyPr/>
                    <a:lstStyle/>
                    <a:p>
                      <a:r>
                        <a:rPr lang="en-AU" dirty="0"/>
                        <a:t>Assessment Task</a:t>
                      </a:r>
                    </a:p>
                  </a:txBody>
                  <a:tcPr/>
                </a:tc>
                <a:extLst>
                  <a:ext uri="{0D108BD9-81ED-4DB2-BD59-A6C34878D82A}">
                    <a16:rowId xmlns:a16="http://schemas.microsoft.com/office/drawing/2014/main" val="2726216481"/>
                  </a:ext>
                </a:extLst>
              </a:tr>
              <a:tr h="370840">
                <a:tc>
                  <a:txBody>
                    <a:bodyPr/>
                    <a:lstStyle/>
                    <a:p>
                      <a:r>
                        <a:rPr lang="en-AU" b="0" dirty="0"/>
                        <a:t>1. Quizzes</a:t>
                      </a:r>
                    </a:p>
                  </a:txBody>
                  <a:tcPr/>
                </a:tc>
                <a:extLst>
                  <a:ext uri="{0D108BD9-81ED-4DB2-BD59-A6C34878D82A}">
                    <a16:rowId xmlns:a16="http://schemas.microsoft.com/office/drawing/2014/main" val="1780219831"/>
                  </a:ext>
                </a:extLst>
              </a:tr>
              <a:tr h="370840">
                <a:tc>
                  <a:txBody>
                    <a:bodyPr/>
                    <a:lstStyle/>
                    <a:p>
                      <a:r>
                        <a:rPr lang="en-AU" b="0" dirty="0"/>
                        <a:t>2. Consumption Activities</a:t>
                      </a:r>
                    </a:p>
                  </a:txBody>
                  <a:tcPr/>
                </a:tc>
                <a:extLst>
                  <a:ext uri="{0D108BD9-81ED-4DB2-BD59-A6C34878D82A}">
                    <a16:rowId xmlns:a16="http://schemas.microsoft.com/office/drawing/2014/main" val="2835437530"/>
                  </a:ext>
                </a:extLst>
              </a:tr>
              <a:tr h="370840">
                <a:tc>
                  <a:txBody>
                    <a:bodyPr/>
                    <a:lstStyle/>
                    <a:p>
                      <a:r>
                        <a:rPr lang="en-AU" dirty="0"/>
                        <a:t>3. Activity Presentations</a:t>
                      </a:r>
                    </a:p>
                  </a:txBody>
                  <a:tcPr/>
                </a:tc>
                <a:extLst>
                  <a:ext uri="{0D108BD9-81ED-4DB2-BD59-A6C34878D82A}">
                    <a16:rowId xmlns:a16="http://schemas.microsoft.com/office/drawing/2014/main" val="3255498454"/>
                  </a:ext>
                </a:extLst>
              </a:tr>
              <a:tr h="370840">
                <a:tc>
                  <a:txBody>
                    <a:bodyPr/>
                    <a:lstStyle/>
                    <a:p>
                      <a:r>
                        <a:rPr lang="en-AU" dirty="0"/>
                        <a:t>4. Consumption Journal</a:t>
                      </a:r>
                    </a:p>
                  </a:txBody>
                  <a:tcPr/>
                </a:tc>
                <a:extLst>
                  <a:ext uri="{0D108BD9-81ED-4DB2-BD59-A6C34878D82A}">
                    <a16:rowId xmlns:a16="http://schemas.microsoft.com/office/drawing/2014/main" val="1707698697"/>
                  </a:ext>
                </a:extLst>
              </a:tr>
              <a:tr h="370840">
                <a:tc>
                  <a:txBody>
                    <a:bodyPr/>
                    <a:lstStyle/>
                    <a:p>
                      <a:r>
                        <a:rPr lang="en-AU" dirty="0"/>
                        <a:t>5. Examination</a:t>
                      </a:r>
                    </a:p>
                  </a:txBody>
                  <a:tcPr/>
                </a:tc>
                <a:extLst>
                  <a:ext uri="{0D108BD9-81ED-4DB2-BD59-A6C34878D82A}">
                    <a16:rowId xmlns:a16="http://schemas.microsoft.com/office/drawing/2014/main" val="2546948831"/>
                  </a:ext>
                </a:extLst>
              </a:tr>
              <a:tr h="370840">
                <a:tc>
                  <a:txBody>
                    <a:bodyPr/>
                    <a:lstStyle/>
                    <a:p>
                      <a:pPr lvl="1"/>
                      <a:r>
                        <a:rPr lang="en-AU" dirty="0"/>
                        <a:t>5a. Consumer Profile Slide</a:t>
                      </a:r>
                    </a:p>
                  </a:txBody>
                  <a:tcPr/>
                </a:tc>
                <a:extLst>
                  <a:ext uri="{0D108BD9-81ED-4DB2-BD59-A6C34878D82A}">
                    <a16:rowId xmlns:a16="http://schemas.microsoft.com/office/drawing/2014/main" val="1136888235"/>
                  </a:ext>
                </a:extLst>
              </a:tr>
              <a:tr h="370840">
                <a:tc>
                  <a:txBody>
                    <a:bodyPr/>
                    <a:lstStyle/>
                    <a:p>
                      <a:pPr lvl="1"/>
                      <a:r>
                        <a:rPr lang="en-AU" dirty="0"/>
                        <a:t>5b. Oral interview</a:t>
                      </a:r>
                    </a:p>
                  </a:txBody>
                  <a:tcPr/>
                </a:tc>
                <a:extLst>
                  <a:ext uri="{0D108BD9-81ED-4DB2-BD59-A6C34878D82A}">
                    <a16:rowId xmlns:a16="http://schemas.microsoft.com/office/drawing/2014/main" val="3374411715"/>
                  </a:ext>
                </a:extLst>
              </a:tr>
            </a:tbl>
          </a:graphicData>
        </a:graphic>
      </p:graphicFrame>
      <p:sp>
        <p:nvSpPr>
          <p:cNvPr id="4" name="Right Bracket 3">
            <a:extLst>
              <a:ext uri="{FF2B5EF4-FFF2-40B4-BE49-F238E27FC236}">
                <a16:creationId xmlns:a16="http://schemas.microsoft.com/office/drawing/2014/main" id="{9A3F8A02-5BCA-5EAE-49A1-313CD97BBC36}"/>
              </a:ext>
            </a:extLst>
          </p:cNvPr>
          <p:cNvSpPr/>
          <p:nvPr/>
        </p:nvSpPr>
        <p:spPr>
          <a:xfrm>
            <a:off x="5011271" y="2745745"/>
            <a:ext cx="788280" cy="353056"/>
          </a:xfrm>
          <a:prstGeom prst="rightBracket">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5" name="Right Bracket 4">
            <a:extLst>
              <a:ext uri="{FF2B5EF4-FFF2-40B4-BE49-F238E27FC236}">
                <a16:creationId xmlns:a16="http://schemas.microsoft.com/office/drawing/2014/main" id="{D6262100-FE11-F4BD-7B33-01DE3B26EB08}"/>
              </a:ext>
            </a:extLst>
          </p:cNvPr>
          <p:cNvSpPr/>
          <p:nvPr/>
        </p:nvSpPr>
        <p:spPr>
          <a:xfrm>
            <a:off x="5038232" y="2748614"/>
            <a:ext cx="788280" cy="1124886"/>
          </a:xfrm>
          <a:prstGeom prst="rightBracket">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8" name="TextBox 7">
            <a:extLst>
              <a:ext uri="{FF2B5EF4-FFF2-40B4-BE49-F238E27FC236}">
                <a16:creationId xmlns:a16="http://schemas.microsoft.com/office/drawing/2014/main" id="{0D6CDB9D-A4D5-3C25-8CC4-C1B3413312AB}"/>
              </a:ext>
            </a:extLst>
          </p:cNvPr>
          <p:cNvSpPr txBox="1"/>
          <p:nvPr/>
        </p:nvSpPr>
        <p:spPr>
          <a:xfrm>
            <a:off x="6063131" y="2563948"/>
            <a:ext cx="2026196" cy="646331"/>
          </a:xfrm>
          <a:prstGeom prst="rect">
            <a:avLst/>
          </a:prstGeom>
          <a:noFill/>
        </p:spPr>
        <p:txBody>
          <a:bodyPr wrap="none" rtlCol="0">
            <a:spAutoFit/>
          </a:bodyPr>
          <a:lstStyle/>
          <a:p>
            <a:r>
              <a:rPr lang="en-AU" dirty="0"/>
              <a:t>Content Knowledge</a:t>
            </a:r>
          </a:p>
          <a:p>
            <a:r>
              <a:rPr lang="en-AU" dirty="0"/>
              <a:t>Analysis Skills</a:t>
            </a:r>
          </a:p>
        </p:txBody>
      </p:sp>
    </p:spTree>
    <p:extLst>
      <p:ext uri="{BB962C8B-B14F-4D97-AF65-F5344CB8AC3E}">
        <p14:creationId xmlns:p14="http://schemas.microsoft.com/office/powerpoint/2010/main" val="9905309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FB692-49CD-4B80-64C2-9ABF70A896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FAC3C9-CF77-0637-16D0-46CD71C2072D}"/>
              </a:ext>
            </a:extLst>
          </p:cNvPr>
          <p:cNvSpPr>
            <a:spLocks noGrp="1"/>
          </p:cNvSpPr>
          <p:nvPr>
            <p:ph type="title"/>
          </p:nvPr>
        </p:nvSpPr>
        <p:spPr/>
        <p:txBody>
          <a:bodyPr/>
          <a:lstStyle/>
          <a:p>
            <a:r>
              <a:rPr lang="en-AU" dirty="0"/>
              <a:t>Assessment Skill Development</a:t>
            </a:r>
          </a:p>
        </p:txBody>
      </p:sp>
      <p:graphicFrame>
        <p:nvGraphicFramePr>
          <p:cNvPr id="6" name="Content Placeholder 3">
            <a:extLst>
              <a:ext uri="{FF2B5EF4-FFF2-40B4-BE49-F238E27FC236}">
                <a16:creationId xmlns:a16="http://schemas.microsoft.com/office/drawing/2014/main" id="{D93AC89F-04FE-FCD5-8993-267C8A7BF04B}"/>
              </a:ext>
            </a:extLst>
          </p:cNvPr>
          <p:cNvGraphicFramePr>
            <a:graphicFrameLocks noGrp="1"/>
          </p:cNvGraphicFramePr>
          <p:nvPr>
            <p:ph idx="1"/>
          </p:nvPr>
        </p:nvGraphicFramePr>
        <p:xfrm>
          <a:off x="838200" y="1825625"/>
          <a:ext cx="4173071" cy="2966720"/>
        </p:xfrm>
        <a:graphic>
          <a:graphicData uri="http://schemas.openxmlformats.org/drawingml/2006/table">
            <a:tbl>
              <a:tblPr firstRow="1" bandRow="1">
                <a:tableStyleId>{5C22544A-7EE6-4342-B048-85BDC9FD1C3A}</a:tableStyleId>
              </a:tblPr>
              <a:tblGrid>
                <a:gridCol w="4173071">
                  <a:extLst>
                    <a:ext uri="{9D8B030D-6E8A-4147-A177-3AD203B41FA5}">
                      <a16:colId xmlns:a16="http://schemas.microsoft.com/office/drawing/2014/main" val="2357338856"/>
                    </a:ext>
                  </a:extLst>
                </a:gridCol>
              </a:tblGrid>
              <a:tr h="370840">
                <a:tc>
                  <a:txBody>
                    <a:bodyPr/>
                    <a:lstStyle/>
                    <a:p>
                      <a:r>
                        <a:rPr lang="en-AU" dirty="0"/>
                        <a:t>Assessment Task</a:t>
                      </a:r>
                    </a:p>
                  </a:txBody>
                  <a:tcPr/>
                </a:tc>
                <a:extLst>
                  <a:ext uri="{0D108BD9-81ED-4DB2-BD59-A6C34878D82A}">
                    <a16:rowId xmlns:a16="http://schemas.microsoft.com/office/drawing/2014/main" val="2726216481"/>
                  </a:ext>
                </a:extLst>
              </a:tr>
              <a:tr h="370840">
                <a:tc>
                  <a:txBody>
                    <a:bodyPr/>
                    <a:lstStyle/>
                    <a:p>
                      <a:r>
                        <a:rPr lang="en-AU" b="0" dirty="0"/>
                        <a:t>1. Quizzes</a:t>
                      </a:r>
                    </a:p>
                  </a:txBody>
                  <a:tcPr/>
                </a:tc>
                <a:extLst>
                  <a:ext uri="{0D108BD9-81ED-4DB2-BD59-A6C34878D82A}">
                    <a16:rowId xmlns:a16="http://schemas.microsoft.com/office/drawing/2014/main" val="1780219831"/>
                  </a:ext>
                </a:extLst>
              </a:tr>
              <a:tr h="370840">
                <a:tc>
                  <a:txBody>
                    <a:bodyPr/>
                    <a:lstStyle/>
                    <a:p>
                      <a:r>
                        <a:rPr lang="en-AU" b="0" dirty="0"/>
                        <a:t>2. Consumption Activities</a:t>
                      </a:r>
                    </a:p>
                  </a:txBody>
                  <a:tcPr/>
                </a:tc>
                <a:extLst>
                  <a:ext uri="{0D108BD9-81ED-4DB2-BD59-A6C34878D82A}">
                    <a16:rowId xmlns:a16="http://schemas.microsoft.com/office/drawing/2014/main" val="2835437530"/>
                  </a:ext>
                </a:extLst>
              </a:tr>
              <a:tr h="370840">
                <a:tc>
                  <a:txBody>
                    <a:bodyPr/>
                    <a:lstStyle/>
                    <a:p>
                      <a:r>
                        <a:rPr lang="en-AU" dirty="0"/>
                        <a:t>3. Activity Presentations</a:t>
                      </a:r>
                    </a:p>
                  </a:txBody>
                  <a:tcPr/>
                </a:tc>
                <a:extLst>
                  <a:ext uri="{0D108BD9-81ED-4DB2-BD59-A6C34878D82A}">
                    <a16:rowId xmlns:a16="http://schemas.microsoft.com/office/drawing/2014/main" val="3255498454"/>
                  </a:ext>
                </a:extLst>
              </a:tr>
              <a:tr h="370840">
                <a:tc>
                  <a:txBody>
                    <a:bodyPr/>
                    <a:lstStyle/>
                    <a:p>
                      <a:r>
                        <a:rPr lang="en-AU" dirty="0"/>
                        <a:t>4. Consumption Journal</a:t>
                      </a:r>
                    </a:p>
                  </a:txBody>
                  <a:tcPr/>
                </a:tc>
                <a:extLst>
                  <a:ext uri="{0D108BD9-81ED-4DB2-BD59-A6C34878D82A}">
                    <a16:rowId xmlns:a16="http://schemas.microsoft.com/office/drawing/2014/main" val="1707698697"/>
                  </a:ext>
                </a:extLst>
              </a:tr>
              <a:tr h="370840">
                <a:tc>
                  <a:txBody>
                    <a:bodyPr/>
                    <a:lstStyle/>
                    <a:p>
                      <a:r>
                        <a:rPr lang="en-AU" dirty="0"/>
                        <a:t>5. Examination</a:t>
                      </a:r>
                    </a:p>
                  </a:txBody>
                  <a:tcPr/>
                </a:tc>
                <a:extLst>
                  <a:ext uri="{0D108BD9-81ED-4DB2-BD59-A6C34878D82A}">
                    <a16:rowId xmlns:a16="http://schemas.microsoft.com/office/drawing/2014/main" val="2546948831"/>
                  </a:ext>
                </a:extLst>
              </a:tr>
              <a:tr h="370840">
                <a:tc>
                  <a:txBody>
                    <a:bodyPr/>
                    <a:lstStyle/>
                    <a:p>
                      <a:pPr lvl="1"/>
                      <a:r>
                        <a:rPr lang="en-AU" dirty="0"/>
                        <a:t>5a. Consumer Profile Slide</a:t>
                      </a:r>
                    </a:p>
                  </a:txBody>
                  <a:tcPr/>
                </a:tc>
                <a:extLst>
                  <a:ext uri="{0D108BD9-81ED-4DB2-BD59-A6C34878D82A}">
                    <a16:rowId xmlns:a16="http://schemas.microsoft.com/office/drawing/2014/main" val="1136888235"/>
                  </a:ext>
                </a:extLst>
              </a:tr>
              <a:tr h="370840">
                <a:tc>
                  <a:txBody>
                    <a:bodyPr/>
                    <a:lstStyle/>
                    <a:p>
                      <a:pPr lvl="1"/>
                      <a:r>
                        <a:rPr lang="en-AU" dirty="0"/>
                        <a:t>5b. Oral interview</a:t>
                      </a:r>
                    </a:p>
                  </a:txBody>
                  <a:tcPr/>
                </a:tc>
                <a:extLst>
                  <a:ext uri="{0D108BD9-81ED-4DB2-BD59-A6C34878D82A}">
                    <a16:rowId xmlns:a16="http://schemas.microsoft.com/office/drawing/2014/main" val="3374411715"/>
                  </a:ext>
                </a:extLst>
              </a:tr>
            </a:tbl>
          </a:graphicData>
        </a:graphic>
      </p:graphicFrame>
      <p:sp>
        <p:nvSpPr>
          <p:cNvPr id="4" name="Right Bracket 3">
            <a:extLst>
              <a:ext uri="{FF2B5EF4-FFF2-40B4-BE49-F238E27FC236}">
                <a16:creationId xmlns:a16="http://schemas.microsoft.com/office/drawing/2014/main" id="{F6E6C1AE-6254-6A90-43E4-4B67351C04D2}"/>
              </a:ext>
            </a:extLst>
          </p:cNvPr>
          <p:cNvSpPr/>
          <p:nvPr/>
        </p:nvSpPr>
        <p:spPr>
          <a:xfrm>
            <a:off x="5011271" y="3132456"/>
            <a:ext cx="788280" cy="753743"/>
          </a:xfrm>
          <a:prstGeom prst="rightBracket">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8" name="TextBox 7">
            <a:extLst>
              <a:ext uri="{FF2B5EF4-FFF2-40B4-BE49-F238E27FC236}">
                <a16:creationId xmlns:a16="http://schemas.microsoft.com/office/drawing/2014/main" id="{5B95E82C-954C-BD98-6E85-3A4C6706852F}"/>
              </a:ext>
            </a:extLst>
          </p:cNvPr>
          <p:cNvSpPr txBox="1"/>
          <p:nvPr/>
        </p:nvSpPr>
        <p:spPr>
          <a:xfrm>
            <a:off x="6063131" y="3198948"/>
            <a:ext cx="2026196" cy="646331"/>
          </a:xfrm>
          <a:prstGeom prst="rect">
            <a:avLst/>
          </a:prstGeom>
          <a:noFill/>
        </p:spPr>
        <p:txBody>
          <a:bodyPr wrap="none" rtlCol="0">
            <a:spAutoFit/>
          </a:bodyPr>
          <a:lstStyle/>
          <a:p>
            <a:r>
              <a:rPr lang="en-AU" dirty="0"/>
              <a:t>Content Knowledge</a:t>
            </a:r>
          </a:p>
          <a:p>
            <a:r>
              <a:rPr lang="en-AU" dirty="0"/>
              <a:t>Analysis Skills</a:t>
            </a:r>
          </a:p>
        </p:txBody>
      </p:sp>
    </p:spTree>
    <p:extLst>
      <p:ext uri="{BB962C8B-B14F-4D97-AF65-F5344CB8AC3E}">
        <p14:creationId xmlns:p14="http://schemas.microsoft.com/office/powerpoint/2010/main" val="3209454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7F839C-774A-4334-A1A6-D68A27A5A3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035DAC-8319-40E2-AC2F-1D445D4523D6}"/>
              </a:ext>
            </a:extLst>
          </p:cNvPr>
          <p:cNvSpPr>
            <a:spLocks noGrp="1"/>
          </p:cNvSpPr>
          <p:nvPr>
            <p:ph type="title"/>
          </p:nvPr>
        </p:nvSpPr>
        <p:spPr/>
        <p:txBody>
          <a:bodyPr/>
          <a:lstStyle/>
          <a:p>
            <a:r>
              <a:rPr lang="en-AU" dirty="0"/>
              <a:t>Assessment Skill Development</a:t>
            </a:r>
          </a:p>
        </p:txBody>
      </p:sp>
      <p:graphicFrame>
        <p:nvGraphicFramePr>
          <p:cNvPr id="6" name="Content Placeholder 3">
            <a:extLst>
              <a:ext uri="{FF2B5EF4-FFF2-40B4-BE49-F238E27FC236}">
                <a16:creationId xmlns:a16="http://schemas.microsoft.com/office/drawing/2014/main" id="{1EEA5BFB-C4CC-AC14-6EB0-2AFEA074CE0F}"/>
              </a:ext>
            </a:extLst>
          </p:cNvPr>
          <p:cNvGraphicFramePr>
            <a:graphicFrameLocks noGrp="1"/>
          </p:cNvGraphicFramePr>
          <p:nvPr>
            <p:ph idx="1"/>
          </p:nvPr>
        </p:nvGraphicFramePr>
        <p:xfrm>
          <a:off x="838200" y="1825625"/>
          <a:ext cx="4173071" cy="2966720"/>
        </p:xfrm>
        <a:graphic>
          <a:graphicData uri="http://schemas.openxmlformats.org/drawingml/2006/table">
            <a:tbl>
              <a:tblPr firstRow="1" bandRow="1">
                <a:tableStyleId>{5C22544A-7EE6-4342-B048-85BDC9FD1C3A}</a:tableStyleId>
              </a:tblPr>
              <a:tblGrid>
                <a:gridCol w="4173071">
                  <a:extLst>
                    <a:ext uri="{9D8B030D-6E8A-4147-A177-3AD203B41FA5}">
                      <a16:colId xmlns:a16="http://schemas.microsoft.com/office/drawing/2014/main" val="2357338856"/>
                    </a:ext>
                  </a:extLst>
                </a:gridCol>
              </a:tblGrid>
              <a:tr h="370840">
                <a:tc>
                  <a:txBody>
                    <a:bodyPr/>
                    <a:lstStyle/>
                    <a:p>
                      <a:r>
                        <a:rPr lang="en-AU" dirty="0"/>
                        <a:t>Assessment Task</a:t>
                      </a:r>
                    </a:p>
                  </a:txBody>
                  <a:tcPr/>
                </a:tc>
                <a:extLst>
                  <a:ext uri="{0D108BD9-81ED-4DB2-BD59-A6C34878D82A}">
                    <a16:rowId xmlns:a16="http://schemas.microsoft.com/office/drawing/2014/main" val="2726216481"/>
                  </a:ext>
                </a:extLst>
              </a:tr>
              <a:tr h="370840">
                <a:tc>
                  <a:txBody>
                    <a:bodyPr/>
                    <a:lstStyle/>
                    <a:p>
                      <a:r>
                        <a:rPr lang="en-AU" b="0" dirty="0"/>
                        <a:t>1. Quizzes</a:t>
                      </a:r>
                    </a:p>
                  </a:txBody>
                  <a:tcPr/>
                </a:tc>
                <a:extLst>
                  <a:ext uri="{0D108BD9-81ED-4DB2-BD59-A6C34878D82A}">
                    <a16:rowId xmlns:a16="http://schemas.microsoft.com/office/drawing/2014/main" val="1780219831"/>
                  </a:ext>
                </a:extLst>
              </a:tr>
              <a:tr h="370840">
                <a:tc>
                  <a:txBody>
                    <a:bodyPr/>
                    <a:lstStyle/>
                    <a:p>
                      <a:r>
                        <a:rPr lang="en-AU" b="0" dirty="0"/>
                        <a:t>2. Consumption Activities</a:t>
                      </a:r>
                    </a:p>
                  </a:txBody>
                  <a:tcPr/>
                </a:tc>
                <a:extLst>
                  <a:ext uri="{0D108BD9-81ED-4DB2-BD59-A6C34878D82A}">
                    <a16:rowId xmlns:a16="http://schemas.microsoft.com/office/drawing/2014/main" val="2835437530"/>
                  </a:ext>
                </a:extLst>
              </a:tr>
              <a:tr h="370840">
                <a:tc>
                  <a:txBody>
                    <a:bodyPr/>
                    <a:lstStyle/>
                    <a:p>
                      <a:r>
                        <a:rPr lang="en-AU" dirty="0"/>
                        <a:t>3. Activity Presentations</a:t>
                      </a:r>
                    </a:p>
                  </a:txBody>
                  <a:tcPr/>
                </a:tc>
                <a:extLst>
                  <a:ext uri="{0D108BD9-81ED-4DB2-BD59-A6C34878D82A}">
                    <a16:rowId xmlns:a16="http://schemas.microsoft.com/office/drawing/2014/main" val="3255498454"/>
                  </a:ext>
                </a:extLst>
              </a:tr>
              <a:tr h="370840">
                <a:tc>
                  <a:txBody>
                    <a:bodyPr/>
                    <a:lstStyle/>
                    <a:p>
                      <a:r>
                        <a:rPr lang="en-AU" dirty="0"/>
                        <a:t>4. Consumption Journal</a:t>
                      </a:r>
                    </a:p>
                  </a:txBody>
                  <a:tcPr/>
                </a:tc>
                <a:extLst>
                  <a:ext uri="{0D108BD9-81ED-4DB2-BD59-A6C34878D82A}">
                    <a16:rowId xmlns:a16="http://schemas.microsoft.com/office/drawing/2014/main" val="1707698697"/>
                  </a:ext>
                </a:extLst>
              </a:tr>
              <a:tr h="370840">
                <a:tc>
                  <a:txBody>
                    <a:bodyPr/>
                    <a:lstStyle/>
                    <a:p>
                      <a:r>
                        <a:rPr lang="en-AU" dirty="0"/>
                        <a:t>5. Examination</a:t>
                      </a:r>
                    </a:p>
                  </a:txBody>
                  <a:tcPr/>
                </a:tc>
                <a:extLst>
                  <a:ext uri="{0D108BD9-81ED-4DB2-BD59-A6C34878D82A}">
                    <a16:rowId xmlns:a16="http://schemas.microsoft.com/office/drawing/2014/main" val="2546948831"/>
                  </a:ext>
                </a:extLst>
              </a:tr>
              <a:tr h="370840">
                <a:tc>
                  <a:txBody>
                    <a:bodyPr/>
                    <a:lstStyle/>
                    <a:p>
                      <a:pPr lvl="1"/>
                      <a:r>
                        <a:rPr lang="en-AU" dirty="0"/>
                        <a:t>5a. Consumer Profile Slide</a:t>
                      </a:r>
                    </a:p>
                  </a:txBody>
                  <a:tcPr/>
                </a:tc>
                <a:extLst>
                  <a:ext uri="{0D108BD9-81ED-4DB2-BD59-A6C34878D82A}">
                    <a16:rowId xmlns:a16="http://schemas.microsoft.com/office/drawing/2014/main" val="1136888235"/>
                  </a:ext>
                </a:extLst>
              </a:tr>
              <a:tr h="370840">
                <a:tc>
                  <a:txBody>
                    <a:bodyPr/>
                    <a:lstStyle/>
                    <a:p>
                      <a:pPr lvl="1"/>
                      <a:r>
                        <a:rPr lang="en-AU" dirty="0"/>
                        <a:t>5b. Oral interview</a:t>
                      </a:r>
                    </a:p>
                  </a:txBody>
                  <a:tcPr/>
                </a:tc>
                <a:extLst>
                  <a:ext uri="{0D108BD9-81ED-4DB2-BD59-A6C34878D82A}">
                    <a16:rowId xmlns:a16="http://schemas.microsoft.com/office/drawing/2014/main" val="3374411715"/>
                  </a:ext>
                </a:extLst>
              </a:tr>
            </a:tbl>
          </a:graphicData>
        </a:graphic>
      </p:graphicFrame>
      <p:sp>
        <p:nvSpPr>
          <p:cNvPr id="4" name="Right Bracket 3">
            <a:extLst>
              <a:ext uri="{FF2B5EF4-FFF2-40B4-BE49-F238E27FC236}">
                <a16:creationId xmlns:a16="http://schemas.microsoft.com/office/drawing/2014/main" id="{00C2DD04-3D42-B78F-19AD-714E3FF483CD}"/>
              </a:ext>
            </a:extLst>
          </p:cNvPr>
          <p:cNvSpPr/>
          <p:nvPr/>
        </p:nvSpPr>
        <p:spPr>
          <a:xfrm>
            <a:off x="5011271" y="3429000"/>
            <a:ext cx="788280" cy="457199"/>
          </a:xfrm>
          <a:prstGeom prst="rightBracket">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8" name="TextBox 7">
            <a:extLst>
              <a:ext uri="{FF2B5EF4-FFF2-40B4-BE49-F238E27FC236}">
                <a16:creationId xmlns:a16="http://schemas.microsoft.com/office/drawing/2014/main" id="{1FCD153D-87F1-2078-C480-C264C49676AB}"/>
              </a:ext>
            </a:extLst>
          </p:cNvPr>
          <p:cNvSpPr txBox="1"/>
          <p:nvPr/>
        </p:nvSpPr>
        <p:spPr>
          <a:xfrm>
            <a:off x="6063131" y="3429000"/>
            <a:ext cx="1448923" cy="369332"/>
          </a:xfrm>
          <a:prstGeom prst="rect">
            <a:avLst/>
          </a:prstGeom>
          <a:noFill/>
        </p:spPr>
        <p:txBody>
          <a:bodyPr wrap="none" rtlCol="0">
            <a:spAutoFit/>
          </a:bodyPr>
          <a:lstStyle/>
          <a:p>
            <a:r>
              <a:rPr lang="en-AU" dirty="0"/>
              <a:t>Analysis Skills</a:t>
            </a:r>
          </a:p>
        </p:txBody>
      </p:sp>
    </p:spTree>
    <p:extLst>
      <p:ext uri="{BB962C8B-B14F-4D97-AF65-F5344CB8AC3E}">
        <p14:creationId xmlns:p14="http://schemas.microsoft.com/office/powerpoint/2010/main" val="834707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4ED00-B00E-8EE0-ED4B-5C841043EB20}"/>
              </a:ext>
            </a:extLst>
          </p:cNvPr>
          <p:cNvSpPr>
            <a:spLocks noGrp="1"/>
          </p:cNvSpPr>
          <p:nvPr>
            <p:ph type="title"/>
          </p:nvPr>
        </p:nvSpPr>
        <p:spPr/>
        <p:txBody>
          <a:bodyPr/>
          <a:lstStyle/>
          <a:p>
            <a:r>
              <a:rPr lang="en-AU" dirty="0"/>
              <a:t>Lecture format</a:t>
            </a:r>
          </a:p>
        </p:txBody>
      </p:sp>
      <p:sp>
        <p:nvSpPr>
          <p:cNvPr id="3" name="Content Placeholder 2">
            <a:extLst>
              <a:ext uri="{FF2B5EF4-FFF2-40B4-BE49-F238E27FC236}">
                <a16:creationId xmlns:a16="http://schemas.microsoft.com/office/drawing/2014/main" id="{D9FF3C40-8AA2-E3C4-ECCC-D348B0669BC7}"/>
              </a:ext>
            </a:extLst>
          </p:cNvPr>
          <p:cNvSpPr>
            <a:spLocks noGrp="1"/>
          </p:cNvSpPr>
          <p:nvPr>
            <p:ph idx="1"/>
          </p:nvPr>
        </p:nvSpPr>
        <p:spPr/>
        <p:txBody>
          <a:bodyPr/>
          <a:lstStyle/>
          <a:p>
            <a:r>
              <a:rPr lang="en-AU" dirty="0"/>
              <a:t>I’ll discuss the various concepts</a:t>
            </a:r>
          </a:p>
          <a:p>
            <a:r>
              <a:rPr lang="en-AU" dirty="0"/>
              <a:t>We’ll be doing self-test quizzes in the lecture:</a:t>
            </a:r>
          </a:p>
          <a:p>
            <a:pPr lvl="1"/>
            <a:r>
              <a:rPr lang="en-AU" dirty="0">
                <a:solidFill>
                  <a:srgbClr val="0F172A"/>
                </a:solidFill>
                <a:latin typeface="Source Sans Pro" panose="020B0503030403020204" pitchFamily="34" charset="0"/>
              </a:rPr>
              <a:t>Hint: These will be helpful in doing the weekly quizzes.</a:t>
            </a:r>
          </a:p>
          <a:p>
            <a:r>
              <a:rPr lang="en-AU" dirty="0">
                <a:solidFill>
                  <a:srgbClr val="0F172A"/>
                </a:solidFill>
                <a:latin typeface="Source Sans Pro" panose="020B0503030403020204" pitchFamily="34" charset="0"/>
              </a:rPr>
              <a:t>Administrative Matter:</a:t>
            </a:r>
          </a:p>
          <a:p>
            <a:pPr lvl="1"/>
            <a:r>
              <a:rPr lang="en-AU" dirty="0">
                <a:solidFill>
                  <a:srgbClr val="0F172A"/>
                </a:solidFill>
                <a:latin typeface="Source Sans Pro" panose="020B0503030403020204" pitchFamily="34" charset="0"/>
              </a:rPr>
              <a:t>Public holiday Mondays – Options</a:t>
            </a:r>
          </a:p>
          <a:p>
            <a:pPr marL="1371600" lvl="2" indent="-457200">
              <a:buFont typeface="+mj-lt"/>
              <a:buAutoNum type="arabicPeriod"/>
            </a:pPr>
            <a:r>
              <a:rPr lang="en-AU" dirty="0"/>
              <a:t>Pre-recorded lecturer (with self-quiz options)</a:t>
            </a:r>
          </a:p>
          <a:p>
            <a:pPr marL="1371600" lvl="2" indent="-457200">
              <a:buFont typeface="+mj-lt"/>
              <a:buAutoNum type="arabicPeriod"/>
            </a:pPr>
            <a:r>
              <a:rPr lang="en-AU" dirty="0"/>
              <a:t>Rescheduled In-person lecture</a:t>
            </a:r>
          </a:p>
        </p:txBody>
      </p:sp>
    </p:spTree>
    <p:extLst>
      <p:ext uri="{BB962C8B-B14F-4D97-AF65-F5344CB8AC3E}">
        <p14:creationId xmlns:p14="http://schemas.microsoft.com/office/powerpoint/2010/main" val="13309790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05C2A-209A-0C20-3BC7-BF52F0EC12DB}"/>
              </a:ext>
            </a:extLst>
          </p:cNvPr>
          <p:cNvSpPr>
            <a:spLocks noGrp="1"/>
          </p:cNvSpPr>
          <p:nvPr>
            <p:ph type="title"/>
          </p:nvPr>
        </p:nvSpPr>
        <p:spPr/>
        <p:txBody>
          <a:bodyPr/>
          <a:lstStyle/>
          <a:p>
            <a:r>
              <a:rPr lang="en-AU" dirty="0"/>
              <a:t>Week 1 Topics</a:t>
            </a:r>
          </a:p>
        </p:txBody>
      </p:sp>
      <p:sp>
        <p:nvSpPr>
          <p:cNvPr id="3" name="Content Placeholder 2">
            <a:extLst>
              <a:ext uri="{FF2B5EF4-FFF2-40B4-BE49-F238E27FC236}">
                <a16:creationId xmlns:a16="http://schemas.microsoft.com/office/drawing/2014/main" id="{3D7EA9F9-FE95-F609-E874-9827CF28794A}"/>
              </a:ext>
            </a:extLst>
          </p:cNvPr>
          <p:cNvSpPr>
            <a:spLocks noGrp="1"/>
          </p:cNvSpPr>
          <p:nvPr>
            <p:ph idx="1"/>
          </p:nvPr>
        </p:nvSpPr>
        <p:spPr/>
        <p:txBody>
          <a:bodyPr/>
          <a:lstStyle/>
          <a:p>
            <a:r>
              <a:rPr lang="en-AU" dirty="0"/>
              <a:t>L1.1 Brief course overview</a:t>
            </a:r>
          </a:p>
          <a:p>
            <a:r>
              <a:rPr lang="en-AU" dirty="0"/>
              <a:t>L1.2 Introduction to Consumer Behaviour</a:t>
            </a:r>
          </a:p>
          <a:p>
            <a:r>
              <a:rPr lang="en-AU" dirty="0"/>
              <a:t>L1.3 Theoretical Perspectives on Consumption</a:t>
            </a:r>
          </a:p>
          <a:p>
            <a:r>
              <a:rPr lang="en-AU" dirty="0"/>
              <a:t>L1.4 Consumer Research Perspectives</a:t>
            </a:r>
          </a:p>
          <a:p>
            <a:r>
              <a:rPr lang="en-AU" dirty="0"/>
              <a:t>L1.5 Consumption Types</a:t>
            </a:r>
          </a:p>
          <a:p>
            <a:r>
              <a:rPr lang="en-AU" dirty="0"/>
              <a:t>L1.6 Marketing Ethics</a:t>
            </a:r>
          </a:p>
        </p:txBody>
      </p:sp>
    </p:spTree>
    <p:extLst>
      <p:ext uri="{BB962C8B-B14F-4D97-AF65-F5344CB8AC3E}">
        <p14:creationId xmlns:p14="http://schemas.microsoft.com/office/powerpoint/2010/main" val="15539949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E68F8-A1B9-D686-51F4-DAF1AB32D251}"/>
              </a:ext>
            </a:extLst>
          </p:cNvPr>
          <p:cNvSpPr>
            <a:spLocks noGrp="1"/>
          </p:cNvSpPr>
          <p:nvPr>
            <p:ph type="title"/>
          </p:nvPr>
        </p:nvSpPr>
        <p:spPr/>
        <p:txBody>
          <a:bodyPr/>
          <a:lstStyle/>
          <a:p>
            <a:r>
              <a:rPr lang="en-AU" dirty="0"/>
              <a:t>Tutorial Format</a:t>
            </a:r>
          </a:p>
        </p:txBody>
      </p:sp>
      <p:sp>
        <p:nvSpPr>
          <p:cNvPr id="3" name="Content Placeholder 2">
            <a:extLst>
              <a:ext uri="{FF2B5EF4-FFF2-40B4-BE49-F238E27FC236}">
                <a16:creationId xmlns:a16="http://schemas.microsoft.com/office/drawing/2014/main" id="{770A9263-8AA5-E1E9-729D-1FDEF90AE33B}"/>
              </a:ext>
            </a:extLst>
          </p:cNvPr>
          <p:cNvSpPr>
            <a:spLocks noGrp="1"/>
          </p:cNvSpPr>
          <p:nvPr>
            <p:ph idx="1"/>
          </p:nvPr>
        </p:nvSpPr>
        <p:spPr/>
        <p:txBody>
          <a:bodyPr/>
          <a:lstStyle/>
          <a:p>
            <a:r>
              <a:rPr lang="en-AU" dirty="0"/>
              <a:t>Week 2 Tutorials</a:t>
            </a:r>
          </a:p>
          <a:p>
            <a:pPr lvl="1"/>
            <a:r>
              <a:rPr lang="en-AU" dirty="0"/>
              <a:t>Overview and meet and greet</a:t>
            </a:r>
          </a:p>
          <a:p>
            <a:pPr lvl="1"/>
            <a:r>
              <a:rPr lang="en-AU" dirty="0"/>
              <a:t>Activity presentations:</a:t>
            </a:r>
          </a:p>
          <a:p>
            <a:pPr lvl="2"/>
            <a:r>
              <a:rPr lang="en-AU" dirty="0"/>
              <a:t>Group formation</a:t>
            </a:r>
          </a:p>
          <a:p>
            <a:pPr lvl="2"/>
            <a:r>
              <a:rPr lang="en-AU" dirty="0"/>
              <a:t>Topic selection</a:t>
            </a:r>
          </a:p>
          <a:p>
            <a:pPr lvl="1"/>
            <a:r>
              <a:rPr lang="en-AU" dirty="0"/>
              <a:t>Consumption Activity 1</a:t>
            </a:r>
          </a:p>
          <a:p>
            <a:r>
              <a:rPr lang="en-AU" dirty="0"/>
              <a:t>Week 3 onwards:</a:t>
            </a:r>
          </a:p>
          <a:p>
            <a:pPr lvl="1"/>
            <a:r>
              <a:rPr lang="en-AU" dirty="0"/>
              <a:t>Activity Presentation</a:t>
            </a:r>
          </a:p>
          <a:p>
            <a:pPr lvl="1"/>
            <a:r>
              <a:rPr lang="en-AU" dirty="0"/>
              <a:t>Consumption Activity</a:t>
            </a:r>
          </a:p>
          <a:p>
            <a:pPr lvl="1"/>
            <a:r>
              <a:rPr lang="en-AU" dirty="0"/>
              <a:t>Consumption Journal or Consumer Profile Report Activity </a:t>
            </a:r>
          </a:p>
        </p:txBody>
      </p:sp>
    </p:spTree>
    <p:extLst>
      <p:ext uri="{BB962C8B-B14F-4D97-AF65-F5344CB8AC3E}">
        <p14:creationId xmlns:p14="http://schemas.microsoft.com/office/powerpoint/2010/main" val="33381521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DC1B1-9102-74A7-1EBD-817E6357A4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C87CBCB-6999-D8C3-E82D-58BA5D4C1A31}"/>
              </a:ext>
            </a:extLst>
          </p:cNvPr>
          <p:cNvSpPr>
            <a:spLocks noGrp="1"/>
          </p:cNvSpPr>
          <p:nvPr>
            <p:ph type="ctrTitle"/>
          </p:nvPr>
        </p:nvSpPr>
        <p:spPr/>
        <p:txBody>
          <a:bodyPr/>
          <a:lstStyle/>
          <a:p>
            <a:r>
              <a:rPr lang="en-AU" dirty="0"/>
              <a:t>Foundations of Consumer Behaviour</a:t>
            </a:r>
          </a:p>
        </p:txBody>
      </p:sp>
      <p:sp>
        <p:nvSpPr>
          <p:cNvPr id="5" name="Subtitle 4">
            <a:extLst>
              <a:ext uri="{FF2B5EF4-FFF2-40B4-BE49-F238E27FC236}">
                <a16:creationId xmlns:a16="http://schemas.microsoft.com/office/drawing/2014/main" id="{648E7BF4-266D-21B6-184B-A6EC78EB6E66}"/>
              </a:ext>
            </a:extLst>
          </p:cNvPr>
          <p:cNvSpPr>
            <a:spLocks noGrp="1"/>
          </p:cNvSpPr>
          <p:nvPr>
            <p:ph type="subTitle" idx="1"/>
          </p:nvPr>
        </p:nvSpPr>
        <p:spPr/>
        <p:txBody>
          <a:bodyPr/>
          <a:lstStyle/>
          <a:p>
            <a:r>
              <a:rPr lang="en-AU" dirty="0"/>
              <a:t>Chapters 1 and 2</a:t>
            </a:r>
          </a:p>
        </p:txBody>
      </p:sp>
    </p:spTree>
    <p:extLst>
      <p:ext uri="{BB962C8B-B14F-4D97-AF65-F5344CB8AC3E}">
        <p14:creationId xmlns:p14="http://schemas.microsoft.com/office/powerpoint/2010/main" val="15121268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D52BF2-64B7-8428-04DD-D91D2DF69EA0}"/>
            </a:ext>
          </a:extLst>
        </p:cNvPr>
        <p:cNvGrpSpPr/>
        <p:nvPr/>
      </p:nvGrpSpPr>
      <p:grpSpPr>
        <a:xfrm>
          <a:off x="0" y="0"/>
          <a:ext cx="0" cy="0"/>
          <a:chOff x="0" y="0"/>
          <a:chExt cx="0" cy="0"/>
        </a:xfrm>
      </p:grpSpPr>
      <p:pic>
        <p:nvPicPr>
          <p:cNvPr id="9" name="Picture 8" descr="A circular flow chart describes the four components of consumer behaviour. The first component is highlighted; namely, foundations of consumer behaviour.">
            <a:extLst>
              <a:ext uri="{FF2B5EF4-FFF2-40B4-BE49-F238E27FC236}">
                <a16:creationId xmlns:a16="http://schemas.microsoft.com/office/drawing/2014/main" id="{4A0640AD-5B19-D182-2EE0-3F34074271EB}"/>
              </a:ext>
            </a:extLst>
          </p:cNvPr>
          <p:cNvPicPr>
            <a:picLocks noChangeAspect="1"/>
          </p:cNvPicPr>
          <p:nvPr/>
        </p:nvPicPr>
        <p:blipFill rotWithShape="1">
          <a:blip r:embed="rId2"/>
          <a:srcRect l="21538" t="41600" r="50000" b="7607"/>
          <a:stretch/>
        </p:blipFill>
        <p:spPr>
          <a:xfrm>
            <a:off x="2918821" y="784714"/>
            <a:ext cx="4898572" cy="4917486"/>
          </a:xfrm>
          <a:prstGeom prst="rect">
            <a:avLst/>
          </a:prstGeom>
        </p:spPr>
      </p:pic>
      <p:sp>
        <p:nvSpPr>
          <p:cNvPr id="7" name="Left Arrow 6" descr="An arrow points to the second point in the figure “Consumers’ hearts and minds” and reads “You are here!”">
            <a:extLst>
              <a:ext uri="{FF2B5EF4-FFF2-40B4-BE49-F238E27FC236}">
                <a16:creationId xmlns:a16="http://schemas.microsoft.com/office/drawing/2014/main" id="{E15182B5-B776-FFD5-A191-9AA96F82301D}"/>
              </a:ext>
            </a:extLst>
          </p:cNvPr>
          <p:cNvSpPr/>
          <p:nvPr/>
        </p:nvSpPr>
        <p:spPr bwMode="auto">
          <a:xfrm>
            <a:off x="7390676" y="4145281"/>
            <a:ext cx="2403565" cy="1443024"/>
          </a:xfrm>
          <a:prstGeom prst="leftArrow">
            <a:avLst/>
          </a:prstGeom>
          <a:ln w="38100">
            <a:solidFill>
              <a:schemeClr val="accent2"/>
            </a:solidFill>
          </a:ln>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endParaRPr lang="en-AU" dirty="0"/>
          </a:p>
        </p:txBody>
      </p:sp>
      <p:sp>
        <p:nvSpPr>
          <p:cNvPr id="8" name="Rectangle 7">
            <a:extLst>
              <a:ext uri="{FF2B5EF4-FFF2-40B4-BE49-F238E27FC236}">
                <a16:creationId xmlns:a16="http://schemas.microsoft.com/office/drawing/2014/main" id="{140C306D-9122-E87F-4869-81A3917D4533}"/>
              </a:ext>
            </a:extLst>
          </p:cNvPr>
          <p:cNvSpPr/>
          <p:nvPr/>
        </p:nvSpPr>
        <p:spPr>
          <a:xfrm>
            <a:off x="7924059" y="4675744"/>
            <a:ext cx="1845173" cy="400110"/>
          </a:xfrm>
          <a:prstGeom prst="rect">
            <a:avLst/>
          </a:prstGeom>
        </p:spPr>
        <p:txBody>
          <a:bodyPr wrap="square">
            <a:spAutoFit/>
          </a:bodyPr>
          <a:lstStyle/>
          <a:p>
            <a:pPr lvl="0"/>
            <a:r>
              <a:rPr lang="en-AU" sz="2000" dirty="0"/>
              <a:t>You are here! </a:t>
            </a:r>
          </a:p>
        </p:txBody>
      </p:sp>
    </p:spTree>
    <p:extLst>
      <p:ext uri="{BB962C8B-B14F-4D97-AF65-F5344CB8AC3E}">
        <p14:creationId xmlns:p14="http://schemas.microsoft.com/office/powerpoint/2010/main" val="40835852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2AAC3-F704-78CB-2816-342311806D2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50F6A14-7746-C543-4C9A-6FA87AA4DA1E}"/>
              </a:ext>
            </a:extLst>
          </p:cNvPr>
          <p:cNvSpPr>
            <a:spLocks noGrp="1"/>
          </p:cNvSpPr>
          <p:nvPr>
            <p:ph type="ctrTitle"/>
          </p:nvPr>
        </p:nvSpPr>
        <p:spPr/>
        <p:txBody>
          <a:bodyPr/>
          <a:lstStyle/>
          <a:p>
            <a:r>
              <a:rPr lang="en-AU" b="0" i="0" dirty="0">
                <a:effectLst/>
              </a:rPr>
              <a:t>L1.2: </a:t>
            </a:r>
            <a:r>
              <a:rPr lang="en-AU" dirty="0"/>
              <a:t>Introduction: Consumer Behaviour</a:t>
            </a:r>
          </a:p>
        </p:txBody>
      </p:sp>
      <p:sp>
        <p:nvSpPr>
          <p:cNvPr id="5" name="Subtitle 4">
            <a:extLst>
              <a:ext uri="{FF2B5EF4-FFF2-40B4-BE49-F238E27FC236}">
                <a16:creationId xmlns:a16="http://schemas.microsoft.com/office/drawing/2014/main" id="{88C7CB76-FF0F-4654-08AE-22675A3C9CD2}"/>
              </a:ext>
            </a:extLst>
          </p:cNvPr>
          <p:cNvSpPr>
            <a:spLocks noGrp="1"/>
          </p:cNvSpPr>
          <p:nvPr>
            <p:ph type="subTitle" idx="1"/>
          </p:nvPr>
        </p:nvSpPr>
        <p:spPr/>
        <p:txBody>
          <a:bodyPr/>
          <a:lstStyle/>
          <a:p>
            <a:r>
              <a:rPr lang="en-AU" dirty="0"/>
              <a:t>Why do we study consumers and consumption?</a:t>
            </a:r>
          </a:p>
        </p:txBody>
      </p:sp>
    </p:spTree>
    <p:extLst>
      <p:ext uri="{BB962C8B-B14F-4D97-AF65-F5344CB8AC3E}">
        <p14:creationId xmlns:p14="http://schemas.microsoft.com/office/powerpoint/2010/main" val="36223242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53A62-6C8B-26D5-56F2-4C7EB38E4BA0}"/>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4ECC7CAF-A4A6-8582-CD3B-4863AE82772C}"/>
              </a:ext>
            </a:extLst>
          </p:cNvPr>
          <p:cNvSpPr>
            <a:spLocks noGrp="1"/>
          </p:cNvSpPr>
          <p:nvPr>
            <p:ph type="body" idx="1"/>
          </p:nvPr>
        </p:nvSpPr>
        <p:spPr>
          <a:xfrm>
            <a:off x="2362200" y="4689475"/>
            <a:ext cx="7467600" cy="1500188"/>
          </a:xfrm>
        </p:spPr>
        <p:txBody>
          <a:bodyPr/>
          <a:lstStyle/>
          <a:p>
            <a:pPr algn="ctr">
              <a:defRPr/>
            </a:pPr>
            <a:r>
              <a:rPr lang="en-US" dirty="0">
                <a:solidFill>
                  <a:schemeClr val="tx1"/>
                </a:solidFill>
              </a:rPr>
              <a:t>What is consumption?</a:t>
            </a:r>
            <a:endParaRPr lang="en-AU" dirty="0">
              <a:solidFill>
                <a:schemeClr val="tx1"/>
              </a:solidFill>
            </a:endParaRPr>
          </a:p>
        </p:txBody>
      </p:sp>
      <p:pic>
        <p:nvPicPr>
          <p:cNvPr id="60420" name="Picture 2">
            <a:extLst>
              <a:ext uri="{FF2B5EF4-FFF2-40B4-BE49-F238E27FC236}">
                <a16:creationId xmlns:a16="http://schemas.microsoft.com/office/drawing/2014/main" id="{B52A4966-91F6-1FBC-D125-4F3C8CEDC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7150" y="1577658"/>
            <a:ext cx="4457700" cy="2857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42157275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A52A-963C-A6A7-FF10-8CD5A05120DF}"/>
              </a:ext>
            </a:extLst>
          </p:cNvPr>
          <p:cNvSpPr>
            <a:spLocks noGrp="1"/>
          </p:cNvSpPr>
          <p:nvPr>
            <p:ph type="title"/>
          </p:nvPr>
        </p:nvSpPr>
        <p:spPr>
          <a:xfrm>
            <a:off x="2095351" y="762001"/>
            <a:ext cx="4000647" cy="1708242"/>
          </a:xfrm>
        </p:spPr>
        <p:txBody>
          <a:bodyPr anchor="ctr">
            <a:normAutofit/>
          </a:bodyPr>
          <a:lstStyle/>
          <a:p>
            <a:r>
              <a:rPr lang="en-AU" sz="3500"/>
              <a:t>What is Consumer Behaviour?</a:t>
            </a:r>
          </a:p>
        </p:txBody>
      </p:sp>
      <p:sp>
        <p:nvSpPr>
          <p:cNvPr id="3" name="Content Placeholder 2">
            <a:extLst>
              <a:ext uri="{FF2B5EF4-FFF2-40B4-BE49-F238E27FC236}">
                <a16:creationId xmlns:a16="http://schemas.microsoft.com/office/drawing/2014/main" id="{DFFA9212-9F5F-2A6E-D863-2F1DD610103E}"/>
              </a:ext>
            </a:extLst>
          </p:cNvPr>
          <p:cNvSpPr>
            <a:spLocks noGrp="1"/>
          </p:cNvSpPr>
          <p:nvPr>
            <p:ph idx="1"/>
          </p:nvPr>
        </p:nvSpPr>
        <p:spPr>
          <a:xfrm>
            <a:off x="2095351" y="2470245"/>
            <a:ext cx="4000647" cy="3769835"/>
          </a:xfrm>
        </p:spPr>
        <p:txBody>
          <a:bodyPr anchor="ctr">
            <a:normAutofit/>
          </a:bodyPr>
          <a:lstStyle/>
          <a:p>
            <a:pPr marL="0" indent="0">
              <a:buNone/>
            </a:pPr>
            <a:r>
              <a:rPr lang="en-US" sz="1700" dirty="0"/>
              <a:t>The study of the processes involved when individuals or groups select, purchase, use or dispose of products, services, ideas or experiences to satisfy needs and desires.</a:t>
            </a:r>
          </a:p>
          <a:p>
            <a:endParaRPr lang="en-AU" sz="1700" dirty="0"/>
          </a:p>
        </p:txBody>
      </p:sp>
      <p:pic>
        <p:nvPicPr>
          <p:cNvPr id="5" name="Picture 4" descr="A shopping cart full of bags&#10;&#10;Description automatically generated">
            <a:extLst>
              <a:ext uri="{FF2B5EF4-FFF2-40B4-BE49-F238E27FC236}">
                <a16:creationId xmlns:a16="http://schemas.microsoft.com/office/drawing/2014/main" id="{C3EAD6E3-7513-EE8D-3BB6-79A11AE4D78B}"/>
              </a:ext>
            </a:extLst>
          </p:cNvPr>
          <p:cNvPicPr>
            <a:picLocks noChangeAspect="1"/>
          </p:cNvPicPr>
          <p:nvPr/>
        </p:nvPicPr>
        <p:blipFill rotWithShape="1">
          <a:blip r:embed="rId2">
            <a:extLst>
              <a:ext uri="{28A0092B-C50C-407E-A947-70E740481C1C}">
                <a14:useLocalDpi xmlns:a14="http://schemas.microsoft.com/office/drawing/2010/main" val="0"/>
              </a:ext>
            </a:extLst>
          </a:blip>
          <a:srcRect l="25754" r="16002" b="-1"/>
          <a:stretch/>
        </p:blipFill>
        <p:spPr>
          <a:xfrm>
            <a:off x="6667348" y="-10886"/>
            <a:ext cx="4000653" cy="6868886"/>
          </a:xfrm>
          <a:prstGeom prst="rect">
            <a:avLst/>
          </a:prstGeom>
          <a:effectLst>
            <a:outerShdw blurRad="127000" dist="50800" dir="10800000" sx="99000" sy="99000" algn="r" rotWithShape="0">
              <a:prstClr val="black">
                <a:alpha val="40000"/>
              </a:prstClr>
            </a:outerShdw>
          </a:effectLst>
        </p:spPr>
      </p:pic>
    </p:spTree>
    <p:extLst>
      <p:ext uri="{BB962C8B-B14F-4D97-AF65-F5344CB8AC3E}">
        <p14:creationId xmlns:p14="http://schemas.microsoft.com/office/powerpoint/2010/main" val="485931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3430082-E3CE-2B66-88FD-36C24AB6E9A5}"/>
              </a:ext>
            </a:extLst>
          </p:cNvPr>
          <p:cNvSpPr>
            <a:spLocks noGrp="1"/>
          </p:cNvSpPr>
          <p:nvPr>
            <p:ph type="title"/>
          </p:nvPr>
        </p:nvSpPr>
        <p:spPr/>
        <p:txBody>
          <a:bodyPr/>
          <a:lstStyle/>
          <a:p>
            <a:r>
              <a:rPr lang="en-AU" dirty="0"/>
              <a:t>Segmentation – Targeting - Positioning</a:t>
            </a:r>
          </a:p>
        </p:txBody>
      </p:sp>
      <p:pic>
        <p:nvPicPr>
          <p:cNvPr id="1026" name="Picture 2" descr="Different groups of people. Concept 3D illustration Stock Photo - Alamy">
            <a:extLst>
              <a:ext uri="{FF2B5EF4-FFF2-40B4-BE49-F238E27FC236}">
                <a16:creationId xmlns:a16="http://schemas.microsoft.com/office/drawing/2014/main" id="{7FD4A3E3-F385-BB44-E0FB-0FF2658A7C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44129" y="1828800"/>
            <a:ext cx="4950571" cy="40556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DD8BFB6-193A-4D34-85B2-A4F9EB1A77BE}"/>
              </a:ext>
            </a:extLst>
          </p:cNvPr>
          <p:cNvSpPr>
            <a:spLocks noGrp="1"/>
          </p:cNvSpPr>
          <p:nvPr>
            <p:ph type="title"/>
          </p:nvPr>
        </p:nvSpPr>
        <p:spPr>
          <a:xfrm>
            <a:off x="3327400" y="548465"/>
            <a:ext cx="8547100" cy="1675623"/>
          </a:xfrm>
        </p:spPr>
        <p:txBody>
          <a:bodyPr vert="horz" lIns="91440" tIns="45720" rIns="91440" bIns="45720" rtlCol="0" anchor="b">
            <a:normAutofit/>
          </a:bodyPr>
          <a:lstStyle/>
          <a:p>
            <a:pPr defTabSz="914400"/>
            <a:r>
              <a:rPr lang="en-US" sz="3600" b="1" dirty="0"/>
              <a:t>Segmentation, Targeting and Positioning (STP)</a:t>
            </a:r>
          </a:p>
        </p:txBody>
      </p:sp>
      <p:pic>
        <p:nvPicPr>
          <p:cNvPr id="2076" name="Picture 2075" descr="Three arrows on bullseye">
            <a:extLst>
              <a:ext uri="{FF2B5EF4-FFF2-40B4-BE49-F238E27FC236}">
                <a16:creationId xmlns:a16="http://schemas.microsoft.com/office/drawing/2014/main" id="{62D7F2B6-5707-3F86-FB4D-B64C6A52C4FB}"/>
              </a:ext>
            </a:extLst>
          </p:cNvPr>
          <p:cNvPicPr>
            <a:picLocks noChangeAspect="1"/>
          </p:cNvPicPr>
          <p:nvPr/>
        </p:nvPicPr>
        <p:blipFill rotWithShape="1">
          <a:blip r:embed="rId2"/>
          <a:srcRect l="18296" r="51645" b="2"/>
          <a:stretch/>
        </p:blipFill>
        <p:spPr>
          <a:xfrm>
            <a:off x="-49656" y="10"/>
            <a:ext cx="3147352" cy="6857990"/>
          </a:xfrm>
          <a:prstGeom prst="rect">
            <a:avLst/>
          </a:prstGeom>
          <a:effectLst/>
        </p:spPr>
      </p:pic>
      <p:graphicFrame>
        <p:nvGraphicFramePr>
          <p:cNvPr id="2" name="Table 1">
            <a:extLst>
              <a:ext uri="{FF2B5EF4-FFF2-40B4-BE49-F238E27FC236}">
                <a16:creationId xmlns:a16="http://schemas.microsoft.com/office/drawing/2014/main" id="{0A1A053A-B858-2EAE-6D17-1DA349E4FE84}"/>
              </a:ext>
            </a:extLst>
          </p:cNvPr>
          <p:cNvGraphicFramePr>
            <a:graphicFrameLocks noGrp="1"/>
          </p:cNvGraphicFramePr>
          <p:nvPr>
            <p:extLst>
              <p:ext uri="{D42A27DB-BD31-4B8C-83A1-F6EECF244321}">
                <p14:modId xmlns:p14="http://schemas.microsoft.com/office/powerpoint/2010/main" val="641302850"/>
              </p:ext>
            </p:extLst>
          </p:nvPr>
        </p:nvGraphicFramePr>
        <p:xfrm>
          <a:off x="3327400" y="2772551"/>
          <a:ext cx="8343900" cy="2926080"/>
        </p:xfrm>
        <a:graphic>
          <a:graphicData uri="http://schemas.openxmlformats.org/drawingml/2006/table">
            <a:tbl>
              <a:tblPr firstRow="1" bandRow="1">
                <a:tableStyleId>{5C22544A-7EE6-4342-B048-85BDC9FD1C3A}</a:tableStyleId>
              </a:tblPr>
              <a:tblGrid>
                <a:gridCol w="4171950">
                  <a:extLst>
                    <a:ext uri="{9D8B030D-6E8A-4147-A177-3AD203B41FA5}">
                      <a16:colId xmlns:a16="http://schemas.microsoft.com/office/drawing/2014/main" val="3474779232"/>
                    </a:ext>
                  </a:extLst>
                </a:gridCol>
                <a:gridCol w="4171950">
                  <a:extLst>
                    <a:ext uri="{9D8B030D-6E8A-4147-A177-3AD203B41FA5}">
                      <a16:colId xmlns:a16="http://schemas.microsoft.com/office/drawing/2014/main" val="2580376755"/>
                    </a:ext>
                  </a:extLst>
                </a:gridCol>
              </a:tblGrid>
              <a:tr h="370840">
                <a:tc>
                  <a:txBody>
                    <a:bodyPr/>
                    <a:lstStyle/>
                    <a:p>
                      <a:r>
                        <a:rPr lang="en-AU" sz="2800" dirty="0"/>
                        <a:t>Goal</a:t>
                      </a:r>
                    </a:p>
                  </a:txBody>
                  <a:tcPr/>
                </a:tc>
                <a:tc>
                  <a:txBody>
                    <a:bodyPr/>
                    <a:lstStyle/>
                    <a:p>
                      <a:r>
                        <a:rPr lang="en-AU" sz="2800" dirty="0"/>
                        <a:t>Implication</a:t>
                      </a:r>
                    </a:p>
                  </a:txBody>
                  <a:tcPr/>
                </a:tc>
                <a:extLst>
                  <a:ext uri="{0D108BD9-81ED-4DB2-BD59-A6C34878D82A}">
                    <a16:rowId xmlns:a16="http://schemas.microsoft.com/office/drawing/2014/main" val="2489746820"/>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Identifying relevant segmentation variables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grouping by individual differences</a:t>
                      </a:r>
                    </a:p>
                  </a:txBody>
                  <a:tcPr/>
                </a:tc>
                <a:extLst>
                  <a:ext uri="{0D108BD9-81ED-4DB2-BD59-A6C34878D82A}">
                    <a16:rowId xmlns:a16="http://schemas.microsoft.com/office/drawing/2014/main" val="747809474"/>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Understanding how to communicate to target segments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applying appropriate marketing mix tactics</a:t>
                      </a:r>
                    </a:p>
                  </a:txBody>
                  <a:tcPr/>
                </a:tc>
                <a:extLst>
                  <a:ext uri="{0D108BD9-81ED-4DB2-BD59-A6C34878D82A}">
                    <a16:rowId xmlns:a16="http://schemas.microsoft.com/office/drawing/2014/main" val="3056081979"/>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Understanding how the target segment is likely to perceive / respond to marketing efforts </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dirty="0"/>
                        <a:t>achieving desired consumer response</a:t>
                      </a:r>
                    </a:p>
                  </a:txBody>
                  <a:tcPr/>
                </a:tc>
                <a:extLst>
                  <a:ext uri="{0D108BD9-81ED-4DB2-BD59-A6C34878D82A}">
                    <a16:rowId xmlns:a16="http://schemas.microsoft.com/office/drawing/2014/main" val="1711633701"/>
                  </a:ext>
                </a:extLst>
              </a:tr>
            </a:tbl>
          </a:graphicData>
        </a:graphic>
      </p:graphicFrame>
    </p:spTree>
    <p:extLst>
      <p:ext uri="{BB962C8B-B14F-4D97-AF65-F5344CB8AC3E}">
        <p14:creationId xmlns:p14="http://schemas.microsoft.com/office/powerpoint/2010/main" val="2240138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Segmentation">
            <a:extLst>
              <a:ext uri="{FF2B5EF4-FFF2-40B4-BE49-F238E27FC236}">
                <a16:creationId xmlns:a16="http://schemas.microsoft.com/office/drawing/2014/main" id="{A3889BB3-2D20-1E7E-5B8F-D7AFE10536D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33249" y="1790700"/>
            <a:ext cx="8948256" cy="48768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ABF5F5F5-EB1D-944E-4F9F-63F6C9D143A1}"/>
              </a:ext>
            </a:extLst>
          </p:cNvPr>
          <p:cNvSpPr>
            <a:spLocks noGrp="1"/>
          </p:cNvSpPr>
          <p:nvPr>
            <p:ph type="title"/>
          </p:nvPr>
        </p:nvSpPr>
        <p:spPr/>
        <p:txBody>
          <a:bodyPr/>
          <a:lstStyle/>
          <a:p>
            <a:r>
              <a:rPr lang="en-AU" dirty="0"/>
              <a:t>Segmentation Methods and Variables</a:t>
            </a:r>
          </a:p>
        </p:txBody>
      </p:sp>
    </p:spTree>
    <p:extLst>
      <p:ext uri="{BB962C8B-B14F-4D97-AF65-F5344CB8AC3E}">
        <p14:creationId xmlns:p14="http://schemas.microsoft.com/office/powerpoint/2010/main" val="39082233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b="0" i="0" dirty="0">
                <a:effectLst/>
              </a:rPr>
              <a:t>L1.</a:t>
            </a:r>
            <a:r>
              <a:rPr lang="en-AU" dirty="0"/>
              <a:t>3</a:t>
            </a:r>
            <a:r>
              <a:rPr lang="en-AU" b="0" i="0" dirty="0">
                <a:effectLst/>
              </a:rPr>
              <a:t>: </a:t>
            </a:r>
            <a:r>
              <a:rPr lang="en-AU" dirty="0"/>
              <a:t>Consumption: Theoretical Perspectives</a:t>
            </a:r>
          </a:p>
        </p:txBody>
      </p:sp>
      <p:sp>
        <p:nvSpPr>
          <p:cNvPr id="5" name="Subtitle 4"/>
          <p:cNvSpPr>
            <a:spLocks noGrp="1"/>
          </p:cNvSpPr>
          <p:nvPr>
            <p:ph type="subTitle" idx="1"/>
          </p:nvPr>
        </p:nvSpPr>
        <p:spPr/>
        <p:txBody>
          <a:bodyPr/>
          <a:lstStyle/>
          <a:p>
            <a:r>
              <a:rPr lang="en-AU" dirty="0"/>
              <a:t>How we understand consumption</a:t>
            </a:r>
          </a:p>
        </p:txBody>
      </p:sp>
    </p:spTree>
    <p:extLst>
      <p:ext uri="{BB962C8B-B14F-4D97-AF65-F5344CB8AC3E}">
        <p14:creationId xmlns:p14="http://schemas.microsoft.com/office/powerpoint/2010/main" val="56500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AutoShape 2"/>
          <p:cNvSpPr>
            <a:spLocks noGrp="1" noChangeArrowheads="1"/>
          </p:cNvSpPr>
          <p:nvPr>
            <p:ph type="title"/>
          </p:nvPr>
        </p:nvSpPr>
        <p:spPr>
          <a:xfrm>
            <a:off x="1231900" y="447359"/>
            <a:ext cx="9018587" cy="1133475"/>
          </a:xfrm>
        </p:spPr>
        <p:txBody>
          <a:bodyPr/>
          <a:lstStyle/>
          <a:p>
            <a:pPr eaLnBrk="1" hangingPunct="1"/>
            <a:r>
              <a:rPr lang="en-AU" altLang="en-US" sz="4000" dirty="0"/>
              <a:t>Contact Information </a:t>
            </a:r>
          </a:p>
        </p:txBody>
      </p:sp>
      <p:sp>
        <p:nvSpPr>
          <p:cNvPr id="7171" name="Rectangle 3"/>
          <p:cNvSpPr>
            <a:spLocks noGrp="1" noChangeArrowheads="1"/>
          </p:cNvSpPr>
          <p:nvPr>
            <p:ph idx="1"/>
          </p:nvPr>
        </p:nvSpPr>
        <p:spPr>
          <a:xfrm>
            <a:off x="1231900" y="2212340"/>
            <a:ext cx="10134599" cy="3985260"/>
          </a:xfrm>
        </p:spPr>
        <p:txBody>
          <a:bodyPr>
            <a:normAutofit fontScale="85000" lnSpcReduction="20000"/>
          </a:bodyPr>
          <a:lstStyle/>
          <a:p>
            <a:pPr eaLnBrk="1" hangingPunct="1">
              <a:buFont typeface="Wingdings" panose="05000000000000000000" pitchFamily="2" charset="2"/>
              <a:buNone/>
            </a:pPr>
            <a:r>
              <a:rPr lang="en-AU" altLang="en-US" sz="3200" b="1" dirty="0"/>
              <a:t>Lecturer:</a:t>
            </a:r>
            <a:r>
              <a:rPr lang="en-AU" altLang="en-US" sz="3200" dirty="0"/>
              <a:t> </a:t>
            </a:r>
            <a:r>
              <a:rPr lang="en-AU" altLang="en-US" sz="3200" dirty="0" err="1"/>
              <a:t>Dr.</a:t>
            </a:r>
            <a:r>
              <a:rPr lang="en-AU" altLang="en-US" sz="3200" dirty="0"/>
              <a:t> Toni Eagar</a:t>
            </a:r>
          </a:p>
          <a:p>
            <a:pPr>
              <a:buFont typeface="Wingdings" panose="05000000000000000000" pitchFamily="2" charset="2"/>
              <a:buNone/>
            </a:pPr>
            <a:r>
              <a:rPr lang="en-AU" altLang="en-US" sz="3300" b="1" dirty="0"/>
              <a:t>Room:</a:t>
            </a:r>
            <a:r>
              <a:rPr lang="en-AU" altLang="en-US" sz="3300" dirty="0"/>
              <a:t> CBE 2.23 </a:t>
            </a:r>
          </a:p>
          <a:p>
            <a:pPr>
              <a:buFont typeface="Wingdings" panose="05000000000000000000" pitchFamily="2" charset="2"/>
              <a:buNone/>
            </a:pPr>
            <a:r>
              <a:rPr lang="en-AU" altLang="en-US" sz="3300" b="1" dirty="0"/>
              <a:t>Email:</a:t>
            </a:r>
            <a:r>
              <a:rPr lang="en-AU" altLang="en-US" sz="3300" dirty="0"/>
              <a:t> </a:t>
            </a:r>
            <a:r>
              <a:rPr lang="en-AU" altLang="en-US" sz="2900" dirty="0">
                <a:hlinkClick r:id="rId2"/>
              </a:rPr>
              <a:t>toni.eagar@anu.edu.au</a:t>
            </a:r>
            <a:r>
              <a:rPr lang="en-AU" altLang="en-US" sz="2900" dirty="0"/>
              <a:t> </a:t>
            </a:r>
          </a:p>
          <a:p>
            <a:pPr>
              <a:buFont typeface="Rage Italic" panose="03070502040507070304" pitchFamily="66" charset="0"/>
              <a:buNone/>
            </a:pPr>
            <a:r>
              <a:rPr lang="en-AU" altLang="en-US" sz="3300" b="1" dirty="0"/>
              <a:t>Consultation:</a:t>
            </a:r>
            <a:r>
              <a:rPr lang="en-AU" altLang="en-US" sz="3300" dirty="0"/>
              <a:t>	</a:t>
            </a:r>
          </a:p>
          <a:p>
            <a:pPr lvl="1"/>
            <a:r>
              <a:rPr lang="en-AU" dirty="0">
                <a:solidFill>
                  <a:srgbClr val="373A3C"/>
                </a:solidFill>
                <a:latin typeface="-apple-system"/>
              </a:rPr>
              <a:t>Wednesday 10-12pm (this is likely to change due to timetable changes I’ll send an announcement once a new time is confirmed)</a:t>
            </a:r>
          </a:p>
          <a:p>
            <a:pPr lvl="1"/>
            <a:r>
              <a:rPr lang="en-AU" dirty="0">
                <a:solidFill>
                  <a:srgbClr val="373A3C"/>
                </a:solidFill>
                <a:latin typeface="-apple-system"/>
              </a:rPr>
              <a:t>Office or via Teams </a:t>
            </a:r>
          </a:p>
          <a:p>
            <a:pPr lvl="1"/>
            <a:r>
              <a:rPr lang="en-AU" dirty="0">
                <a:solidFill>
                  <a:srgbClr val="373A3C"/>
                </a:solidFill>
                <a:latin typeface="-apple-system"/>
              </a:rPr>
              <a:t>Book via link on Wattle</a:t>
            </a:r>
          </a:p>
          <a:p>
            <a:pPr lvl="2"/>
            <a:r>
              <a:rPr lang="en-AU" dirty="0">
                <a:solidFill>
                  <a:srgbClr val="373A3C"/>
                </a:solidFill>
                <a:latin typeface="-apple-system"/>
              </a:rPr>
              <a:t>Select Consultation type</a:t>
            </a:r>
          </a:p>
          <a:p>
            <a:pPr lvl="2"/>
            <a:r>
              <a:rPr lang="en-AU" dirty="0">
                <a:solidFill>
                  <a:srgbClr val="373A3C"/>
                </a:solidFill>
                <a:latin typeface="-apple-system"/>
              </a:rPr>
              <a:t>Select date and time</a:t>
            </a:r>
          </a:p>
          <a:p>
            <a:pPr lvl="2"/>
            <a:r>
              <a:rPr lang="en-AU" dirty="0">
                <a:solidFill>
                  <a:srgbClr val="373A3C"/>
                </a:solidFill>
                <a:latin typeface="-apple-system"/>
              </a:rPr>
              <a:t>Once you have booked, you will receive a calendar event. SAVE this in your calendar!</a:t>
            </a:r>
          </a:p>
          <a:p>
            <a:pPr lvl="2"/>
            <a:r>
              <a:rPr lang="en-AU" dirty="0">
                <a:solidFill>
                  <a:srgbClr val="373A3C"/>
                </a:solidFill>
                <a:latin typeface="-apple-system"/>
              </a:rPr>
              <a:t>If you select an online consult, you will be emailed a link</a:t>
            </a:r>
          </a:p>
          <a:p>
            <a:pPr lvl="1" eaLnBrk="1" hangingPunct="1">
              <a:buFont typeface="Rage Italic" panose="03070502040507070304" pitchFamily="66" charset="0"/>
              <a:buNone/>
            </a:pPr>
            <a:r>
              <a:rPr lang="en-AU" altLang="en-US" b="1" dirty="0"/>
              <a:t>			</a:t>
            </a:r>
            <a:endParaRPr lang="en-AU" altLang="en-US" sz="2600" b="1" dirty="0"/>
          </a:p>
        </p:txBody>
      </p:sp>
    </p:spTree>
    <p:extLst>
      <p:ext uri="{BB962C8B-B14F-4D97-AF65-F5344CB8AC3E}">
        <p14:creationId xmlns:p14="http://schemas.microsoft.com/office/powerpoint/2010/main" val="1211941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06CF2-EB67-E10F-834A-2510A7F9B694}"/>
            </a:ext>
          </a:extLst>
        </p:cNvPr>
        <p:cNvGrpSpPr/>
        <p:nvPr/>
      </p:nvGrpSpPr>
      <p:grpSpPr>
        <a:xfrm>
          <a:off x="0" y="0"/>
          <a:ext cx="0" cy="0"/>
          <a:chOff x="0" y="0"/>
          <a:chExt cx="0" cy="0"/>
        </a:xfrm>
      </p:grpSpPr>
      <p:sp>
        <p:nvSpPr>
          <p:cNvPr id="58370" name="Title 1">
            <a:extLst>
              <a:ext uri="{FF2B5EF4-FFF2-40B4-BE49-F238E27FC236}">
                <a16:creationId xmlns:a16="http://schemas.microsoft.com/office/drawing/2014/main" id="{00745BE4-7CC0-9F98-99E7-BEC5793DDD06}"/>
              </a:ext>
            </a:extLst>
          </p:cNvPr>
          <p:cNvSpPr>
            <a:spLocks noGrp="1"/>
          </p:cNvSpPr>
          <p:nvPr>
            <p:ph type="title"/>
          </p:nvPr>
        </p:nvSpPr>
        <p:spPr/>
        <p:txBody>
          <a:bodyPr/>
          <a:lstStyle/>
          <a:p>
            <a:r>
              <a:rPr lang="en-AU" altLang="en-US" dirty="0"/>
              <a:t>Q: Why do we consume?</a:t>
            </a:r>
            <a:br>
              <a:rPr lang="en-AU" altLang="en-US" dirty="0"/>
            </a:br>
            <a:r>
              <a:rPr lang="en-AU" altLang="en-US" dirty="0"/>
              <a:t>A: Value!</a:t>
            </a:r>
          </a:p>
        </p:txBody>
      </p:sp>
      <p:pic>
        <p:nvPicPr>
          <p:cNvPr id="58371" name="Picture 2">
            <a:extLst>
              <a:ext uri="{FF2B5EF4-FFF2-40B4-BE49-F238E27FC236}">
                <a16:creationId xmlns:a16="http://schemas.microsoft.com/office/drawing/2014/main" id="{FE86B6E9-21CE-A222-473D-FFA6E7F1A4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810" y="1896862"/>
            <a:ext cx="4310380" cy="42626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577725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733AD-14A2-745D-E5D5-FEAA346056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28AAAB-FE95-AC0B-3180-FDC4E33C06BE}"/>
              </a:ext>
            </a:extLst>
          </p:cNvPr>
          <p:cNvSpPr>
            <a:spLocks noGrp="1"/>
          </p:cNvSpPr>
          <p:nvPr>
            <p:ph type="title"/>
          </p:nvPr>
        </p:nvSpPr>
        <p:spPr/>
        <p:txBody>
          <a:bodyPr/>
          <a:lstStyle/>
          <a:p>
            <a:r>
              <a:rPr lang="en-AU" dirty="0"/>
              <a:t>Value types</a:t>
            </a:r>
          </a:p>
        </p:txBody>
      </p:sp>
      <p:sp>
        <p:nvSpPr>
          <p:cNvPr id="3" name="Content Placeholder 2">
            <a:extLst>
              <a:ext uri="{FF2B5EF4-FFF2-40B4-BE49-F238E27FC236}">
                <a16:creationId xmlns:a16="http://schemas.microsoft.com/office/drawing/2014/main" id="{38CD8D07-4711-5CEC-72AD-DFE6DA85DF36}"/>
              </a:ext>
            </a:extLst>
          </p:cNvPr>
          <p:cNvSpPr>
            <a:spLocks noGrp="1"/>
          </p:cNvSpPr>
          <p:nvPr>
            <p:ph idx="1"/>
          </p:nvPr>
        </p:nvSpPr>
        <p:spPr/>
        <p:txBody>
          <a:bodyPr/>
          <a:lstStyle/>
          <a:p>
            <a:r>
              <a:rPr lang="en-AU" i="1" dirty="0"/>
              <a:t>Exchange value</a:t>
            </a:r>
            <a:r>
              <a:rPr lang="en-AU" dirty="0"/>
              <a:t>: a transaction in which two or more organisations or people give and receive something of value, e.g. market price.</a:t>
            </a:r>
          </a:p>
          <a:p>
            <a:r>
              <a:rPr lang="en-AU" i="1" dirty="0"/>
              <a:t>Value-in-use</a:t>
            </a:r>
            <a:r>
              <a:rPr lang="en-AU" dirty="0"/>
              <a:t>: the satisfaction from a good or service’s attributes and quality when they are consumed, i.e. the consumption experience</a:t>
            </a:r>
          </a:p>
          <a:p>
            <a:r>
              <a:rPr lang="en-AU" i="1" dirty="0"/>
              <a:t>Symbolic value</a:t>
            </a:r>
            <a:r>
              <a:rPr lang="en-AU" dirty="0"/>
              <a:t>: consumptions as a means to communicate self- or social-identity.</a:t>
            </a:r>
          </a:p>
          <a:p>
            <a:r>
              <a:rPr lang="en-AU" i="1" dirty="0"/>
              <a:t>Value co-creation</a:t>
            </a:r>
            <a:r>
              <a:rPr lang="en-AU" dirty="0"/>
              <a:t>: rather than previous three types which assume value is unidirectional from producer to consumer; Co-creation is the collaboration between organisations and consumers to create value.</a:t>
            </a:r>
          </a:p>
        </p:txBody>
      </p:sp>
    </p:spTree>
    <p:extLst>
      <p:ext uri="{BB962C8B-B14F-4D97-AF65-F5344CB8AC3E}">
        <p14:creationId xmlns:p14="http://schemas.microsoft.com/office/powerpoint/2010/main" val="4124612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AutoShape 2"/>
          <p:cNvSpPr>
            <a:spLocks noGrp="1" noChangeArrowheads="1"/>
          </p:cNvSpPr>
          <p:nvPr>
            <p:ph type="title"/>
          </p:nvPr>
        </p:nvSpPr>
        <p:spPr>
          <a:xfrm>
            <a:off x="1143000" y="317500"/>
            <a:ext cx="10198100" cy="1166019"/>
          </a:xfrm>
        </p:spPr>
        <p:txBody>
          <a:bodyPr>
            <a:normAutofit fontScale="90000"/>
          </a:bodyPr>
          <a:lstStyle/>
          <a:p>
            <a:pPr eaLnBrk="1" hangingPunct="1"/>
            <a:r>
              <a:rPr lang="en-AU" altLang="en-US" dirty="0"/>
              <a:t>Consumption: Theoretical Perspectives of Consumption</a:t>
            </a:r>
            <a:endParaRPr lang="en-US" altLang="en-US" dirty="0"/>
          </a:p>
        </p:txBody>
      </p:sp>
      <p:sp>
        <p:nvSpPr>
          <p:cNvPr id="77827" name="Rectangle 3"/>
          <p:cNvSpPr>
            <a:spLocks noGrp="1" noChangeArrowheads="1"/>
          </p:cNvSpPr>
          <p:nvPr>
            <p:ph idx="1"/>
          </p:nvPr>
        </p:nvSpPr>
        <p:spPr>
          <a:xfrm>
            <a:off x="1143000" y="1483518"/>
            <a:ext cx="9906000" cy="4248150"/>
          </a:xfrm>
        </p:spPr>
        <p:txBody>
          <a:bodyPr>
            <a:normAutofit lnSpcReduction="10000"/>
          </a:bodyPr>
          <a:lstStyle/>
          <a:p>
            <a:pPr eaLnBrk="1" hangingPunct="1"/>
            <a:r>
              <a:rPr lang="en-AU" altLang="en-US" dirty="0"/>
              <a:t>Economic perspective:</a:t>
            </a:r>
          </a:p>
          <a:p>
            <a:pPr lvl="2" eaLnBrk="1" hangingPunct="1"/>
            <a:r>
              <a:rPr lang="en-AU" altLang="en-US" dirty="0"/>
              <a:t>Products are a bundle of attributes that yield benefits</a:t>
            </a:r>
          </a:p>
          <a:p>
            <a:pPr lvl="2" eaLnBrk="1" hangingPunct="1"/>
            <a:r>
              <a:rPr lang="en-AU" altLang="en-US" dirty="0"/>
              <a:t>Industry creates value – Consumers destroy value</a:t>
            </a:r>
          </a:p>
          <a:p>
            <a:pPr eaLnBrk="1" hangingPunct="1"/>
            <a:r>
              <a:rPr lang="en-AU" altLang="en-US" dirty="0"/>
              <a:t>Symbolic perspective:</a:t>
            </a:r>
          </a:p>
          <a:p>
            <a:pPr lvl="2" eaLnBrk="1" hangingPunct="1"/>
            <a:r>
              <a:rPr lang="en-AU" altLang="en-US" dirty="0"/>
              <a:t>Products are vessels of meaning that signify similarly across all consumers</a:t>
            </a:r>
          </a:p>
          <a:p>
            <a:pPr lvl="2" eaLnBrk="1" hangingPunct="1"/>
            <a:r>
              <a:rPr lang="en-AU" altLang="en-US" dirty="0"/>
              <a:t>Industry creates symbols – symbols are transferred to consumers to create value</a:t>
            </a:r>
          </a:p>
          <a:p>
            <a:pPr eaLnBrk="1" hangingPunct="1"/>
            <a:r>
              <a:rPr lang="en-AU" altLang="en-US" dirty="0"/>
              <a:t>Consumer culture perspective:</a:t>
            </a:r>
          </a:p>
          <a:p>
            <a:pPr lvl="2" eaLnBrk="1" hangingPunct="1"/>
            <a:r>
              <a:rPr lang="en-AU" altLang="en-US" dirty="0"/>
              <a:t>Consumption is part of market system, and can be creative and destructive</a:t>
            </a:r>
          </a:p>
          <a:p>
            <a:pPr lvl="2" eaLnBrk="1" hangingPunct="1"/>
            <a:r>
              <a:rPr lang="en-AU" altLang="en-US" dirty="0"/>
              <a:t>The market system is culturally embedded, involves multiple agents in different power positions</a:t>
            </a:r>
          </a:p>
          <a:p>
            <a:pPr lvl="2" eaLnBrk="1" hangingPunct="1"/>
            <a:r>
              <a:rPr lang="en-AU" altLang="en-US" dirty="0"/>
              <a:t>Products are consumed in a variety of ways by different groups of consumers based on the cultural and market systems they are embedded within</a:t>
            </a:r>
            <a:endParaRPr lang="en-US" altLang="en-US" dirty="0"/>
          </a:p>
        </p:txBody>
      </p:sp>
      <p:sp>
        <p:nvSpPr>
          <p:cNvPr id="77828" name="Rectangle 5"/>
          <p:cNvSpPr>
            <a:spLocks noChangeArrowheads="1"/>
          </p:cNvSpPr>
          <p:nvPr/>
        </p:nvSpPr>
        <p:spPr bwMode="auto">
          <a:xfrm>
            <a:off x="-412750" y="108374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AU" altLang="en-US"/>
          </a:p>
        </p:txBody>
      </p:sp>
      <p:sp>
        <p:nvSpPr>
          <p:cNvPr id="77829" name="Rectangle 6"/>
          <p:cNvSpPr>
            <a:spLocks noChangeArrowheads="1"/>
          </p:cNvSpPr>
          <p:nvPr/>
        </p:nvSpPr>
        <p:spPr bwMode="auto">
          <a:xfrm>
            <a:off x="2235201" y="6108700"/>
            <a:ext cx="82835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en-US" sz="1000" dirty="0">
                <a:ea typeface="Times New Roman" panose="02020603050405020304" pitchFamily="18" charset="0"/>
                <a:cs typeface="Arial" panose="020B0604020202020204" pitchFamily="34" charset="0"/>
              </a:rPr>
              <a:t> </a:t>
            </a:r>
            <a:endParaRPr lang="en-US" altLang="en-US" sz="900" dirty="0">
              <a:ea typeface="Times New Roman" panose="02020603050405020304" pitchFamily="18" charset="0"/>
              <a:cs typeface="Arial" panose="020B0604020202020204" pitchFamily="34" charset="0"/>
            </a:endParaRPr>
          </a:p>
          <a:p>
            <a:r>
              <a:rPr lang="en-AU" altLang="en-US" sz="1000" dirty="0">
                <a:ea typeface="Times New Roman" panose="02020603050405020304" pitchFamily="18" charset="0"/>
                <a:cs typeface="Arial" panose="020B0604020202020204" pitchFamily="34" charset="0"/>
              </a:rPr>
              <a:t>Source: </a:t>
            </a:r>
            <a:r>
              <a:rPr lang="en-AU" altLang="en-US" sz="1100" dirty="0">
                <a:ea typeface="Times New Roman" panose="02020603050405020304" pitchFamily="18" charset="0"/>
                <a:cs typeface="Arial" panose="020B0604020202020204" pitchFamily="34" charset="0"/>
              </a:rPr>
              <a:t>Holt, Douglas B (1995). “How Consumers Consume: A Typology of Consumption Practices</a:t>
            </a:r>
            <a:r>
              <a:rPr lang="en-AU" altLang="en-US" sz="1100" i="1" dirty="0">
                <a:ea typeface="Times New Roman" panose="02020603050405020304" pitchFamily="18" charset="0"/>
                <a:cs typeface="Arial" panose="020B0604020202020204" pitchFamily="34" charset="0"/>
              </a:rPr>
              <a:t>”. Journal of Consumer Research</a:t>
            </a:r>
            <a:r>
              <a:rPr lang="en-AU" altLang="en-US" sz="1100" dirty="0">
                <a:ea typeface="Times New Roman" panose="02020603050405020304" pitchFamily="18" charset="0"/>
                <a:cs typeface="Arial" panose="020B0604020202020204" pitchFamily="34" charset="0"/>
              </a:rPr>
              <a:t>, Vol. 22(1), pp.1-16</a:t>
            </a:r>
            <a:r>
              <a:rPr lang="en-AU" altLang="en-US" sz="1200" dirty="0">
                <a:ea typeface="Times New Roman" panose="02020603050405020304" pitchFamily="18" charset="0"/>
                <a:cs typeface="Arial" panose="020B0604020202020204" pitchFamily="34" charset="0"/>
              </a:rPr>
              <a:t>.</a:t>
            </a:r>
            <a:endParaRPr lang="en-AU" altLang="en-US" sz="2400" dirty="0">
              <a:latin typeface="Times New Roman" panose="0202060305040502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5562189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91ABC-150C-25E8-58C0-CA8415694E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BDB88A-2523-8C7C-D928-CD4C8058CF25}"/>
              </a:ext>
            </a:extLst>
          </p:cNvPr>
          <p:cNvSpPr>
            <a:spLocks noGrp="1"/>
          </p:cNvSpPr>
          <p:nvPr>
            <p:ph type="title"/>
          </p:nvPr>
        </p:nvSpPr>
        <p:spPr/>
        <p:txBody>
          <a:bodyPr/>
          <a:lstStyle/>
          <a:p>
            <a:r>
              <a:rPr lang="en-AU" dirty="0"/>
              <a:t>Example 1</a:t>
            </a:r>
          </a:p>
        </p:txBody>
      </p:sp>
      <p:pic>
        <p:nvPicPr>
          <p:cNvPr id="4" name="Online Media 3" title="10 Stylish Items That Make You Look COOL... Automatically!">
            <a:hlinkClick r:id="" action="ppaction://media"/>
            <a:extLst>
              <a:ext uri="{FF2B5EF4-FFF2-40B4-BE49-F238E27FC236}">
                <a16:creationId xmlns:a16="http://schemas.microsoft.com/office/drawing/2014/main" id="{5A50399A-DE7D-AE19-8130-4498C377F737}"/>
              </a:ext>
            </a:extLst>
          </p:cNvPr>
          <p:cNvPicPr>
            <a:picLocks noGrp="1" noRot="1" noChangeAspect="1"/>
          </p:cNvPicPr>
          <p:nvPr>
            <p:ph idx="1"/>
            <a:videoFile r:link="rId1"/>
          </p:nvPr>
        </p:nvPicPr>
        <p:blipFill>
          <a:blip r:embed="rId3"/>
          <a:stretch>
            <a:fillRect/>
          </a:stretch>
        </p:blipFill>
        <p:spPr>
          <a:xfrm>
            <a:off x="2244725" y="1825625"/>
            <a:ext cx="7700963" cy="4351338"/>
          </a:xfrm>
          <a:prstGeom prst="rect">
            <a:avLst/>
          </a:prstGeom>
        </p:spPr>
      </p:pic>
    </p:spTree>
    <p:extLst>
      <p:ext uri="{BB962C8B-B14F-4D97-AF65-F5344CB8AC3E}">
        <p14:creationId xmlns:p14="http://schemas.microsoft.com/office/powerpoint/2010/main" val="10688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E7342-98F5-A475-3D40-DE3026C78F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C5443F-F88E-7D78-4C32-B0B8C9273A43}"/>
              </a:ext>
            </a:extLst>
          </p:cNvPr>
          <p:cNvSpPr>
            <a:spLocks noGrp="1"/>
          </p:cNvSpPr>
          <p:nvPr>
            <p:ph type="title"/>
          </p:nvPr>
        </p:nvSpPr>
        <p:spPr/>
        <p:txBody>
          <a:bodyPr/>
          <a:lstStyle/>
          <a:p>
            <a:r>
              <a:rPr lang="en-AU" dirty="0"/>
              <a:t>Example 2</a:t>
            </a:r>
          </a:p>
        </p:txBody>
      </p:sp>
      <p:pic>
        <p:nvPicPr>
          <p:cNvPr id="4" name="Online Media 3" title="By-Products of a Lifestyle Obsession [excerpt from &quot;Fight Club&quot;]">
            <a:hlinkClick r:id="" action="ppaction://media"/>
            <a:extLst>
              <a:ext uri="{FF2B5EF4-FFF2-40B4-BE49-F238E27FC236}">
                <a16:creationId xmlns:a16="http://schemas.microsoft.com/office/drawing/2014/main" id="{B88EE1ED-AE64-B987-E588-2E0B94866960}"/>
              </a:ext>
            </a:extLst>
          </p:cNvPr>
          <p:cNvPicPr>
            <a:picLocks noGrp="1" noRot="1" noChangeAspect="1"/>
          </p:cNvPicPr>
          <p:nvPr>
            <p:ph idx="1"/>
            <a:videoFile r:link="rId1"/>
          </p:nvPr>
        </p:nvPicPr>
        <p:blipFill>
          <a:blip r:embed="rId3"/>
          <a:stretch>
            <a:fillRect/>
          </a:stretch>
        </p:blipFill>
        <p:spPr>
          <a:xfrm>
            <a:off x="2244725" y="1825625"/>
            <a:ext cx="7700963" cy="4351338"/>
          </a:xfrm>
          <a:prstGeom prst="rect">
            <a:avLst/>
          </a:prstGeom>
        </p:spPr>
      </p:pic>
    </p:spTree>
    <p:extLst>
      <p:ext uri="{BB962C8B-B14F-4D97-AF65-F5344CB8AC3E}">
        <p14:creationId xmlns:p14="http://schemas.microsoft.com/office/powerpoint/2010/main" val="345677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E3CF4-3652-D000-227B-8E61BC1D32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82483A-3C75-5498-383D-EA947CC30144}"/>
              </a:ext>
            </a:extLst>
          </p:cNvPr>
          <p:cNvSpPr>
            <a:spLocks noGrp="1"/>
          </p:cNvSpPr>
          <p:nvPr>
            <p:ph type="title"/>
          </p:nvPr>
        </p:nvSpPr>
        <p:spPr/>
        <p:txBody>
          <a:bodyPr/>
          <a:lstStyle/>
          <a:p>
            <a:r>
              <a:rPr lang="en-AU" dirty="0"/>
              <a:t>Example 3</a:t>
            </a:r>
          </a:p>
        </p:txBody>
      </p:sp>
      <p:pic>
        <p:nvPicPr>
          <p:cNvPr id="4" name="Online Media 3" title="I Went House-Hunting With My Mom">
            <a:hlinkClick r:id="" action="ppaction://media"/>
            <a:extLst>
              <a:ext uri="{FF2B5EF4-FFF2-40B4-BE49-F238E27FC236}">
                <a16:creationId xmlns:a16="http://schemas.microsoft.com/office/drawing/2014/main" id="{81A9E77A-112E-F50E-0A81-203BE2C74E66}"/>
              </a:ext>
            </a:extLst>
          </p:cNvPr>
          <p:cNvPicPr>
            <a:picLocks noGrp="1" noRot="1" noChangeAspect="1"/>
          </p:cNvPicPr>
          <p:nvPr>
            <p:ph idx="1"/>
            <a:videoFile r:link="rId1"/>
          </p:nvPr>
        </p:nvPicPr>
        <p:blipFill>
          <a:blip r:embed="rId3"/>
          <a:stretch>
            <a:fillRect/>
          </a:stretch>
        </p:blipFill>
        <p:spPr>
          <a:xfrm>
            <a:off x="2244725" y="1825625"/>
            <a:ext cx="7700963" cy="4351338"/>
          </a:xfrm>
          <a:prstGeom prst="rect">
            <a:avLst/>
          </a:prstGeom>
        </p:spPr>
      </p:pic>
    </p:spTree>
    <p:extLst>
      <p:ext uri="{BB962C8B-B14F-4D97-AF65-F5344CB8AC3E}">
        <p14:creationId xmlns:p14="http://schemas.microsoft.com/office/powerpoint/2010/main" val="519243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DB156-F63A-47ED-BF19-EB4E329A78F7}"/>
              </a:ext>
            </a:extLst>
          </p:cNvPr>
          <p:cNvSpPr>
            <a:spLocks noGrp="1"/>
          </p:cNvSpPr>
          <p:nvPr>
            <p:ph type="ctrTitle"/>
          </p:nvPr>
        </p:nvSpPr>
        <p:spPr/>
        <p:txBody>
          <a:bodyPr/>
          <a:lstStyle/>
          <a:p>
            <a:r>
              <a:rPr lang="en-AU" b="0" i="0" dirty="0">
                <a:effectLst/>
              </a:rPr>
              <a:t>L1.4: </a:t>
            </a:r>
            <a:r>
              <a:rPr lang="en-AU" dirty="0"/>
              <a:t>Consumption: Research Perspectives</a:t>
            </a:r>
          </a:p>
        </p:txBody>
      </p:sp>
      <p:sp>
        <p:nvSpPr>
          <p:cNvPr id="3" name="Subtitle 2">
            <a:extLst>
              <a:ext uri="{FF2B5EF4-FFF2-40B4-BE49-F238E27FC236}">
                <a16:creationId xmlns:a16="http://schemas.microsoft.com/office/drawing/2014/main" id="{1F45899D-2053-45A4-83F1-559397989124}"/>
              </a:ext>
            </a:extLst>
          </p:cNvPr>
          <p:cNvSpPr>
            <a:spLocks noGrp="1"/>
          </p:cNvSpPr>
          <p:nvPr>
            <p:ph type="subTitle" idx="1"/>
          </p:nvPr>
        </p:nvSpPr>
        <p:spPr/>
        <p:txBody>
          <a:bodyPr/>
          <a:lstStyle/>
          <a:p>
            <a:r>
              <a:rPr lang="en-AU" dirty="0"/>
              <a:t>How do we understand consumer’s</a:t>
            </a:r>
          </a:p>
        </p:txBody>
      </p:sp>
    </p:spTree>
    <p:extLst>
      <p:ext uri="{BB962C8B-B14F-4D97-AF65-F5344CB8AC3E}">
        <p14:creationId xmlns:p14="http://schemas.microsoft.com/office/powerpoint/2010/main" val="12897948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pPr eaLnBrk="1" hangingPunct="1"/>
            <a:endParaRPr lang="en-AU" altLang="en-US"/>
          </a:p>
        </p:txBody>
      </p:sp>
      <p:sp>
        <p:nvSpPr>
          <p:cNvPr id="64515" name="Content Placeholder 2"/>
          <p:cNvSpPr>
            <a:spLocks noGrp="1"/>
          </p:cNvSpPr>
          <p:nvPr>
            <p:ph idx="1"/>
          </p:nvPr>
        </p:nvSpPr>
        <p:spPr/>
        <p:txBody>
          <a:bodyPr/>
          <a:lstStyle/>
          <a:p>
            <a:pPr eaLnBrk="1" hangingPunct="1"/>
            <a:endParaRPr lang="en-AU" altLang="en-US"/>
          </a:p>
        </p:txBody>
      </p:sp>
      <p:pic>
        <p:nvPicPr>
          <p:cNvPr id="64516" name="Picture 2"/>
          <p:cNvPicPr>
            <a:picLocks noChangeAspect="1" noChangeArrowheads="1"/>
          </p:cNvPicPr>
          <p:nvPr/>
        </p:nvPicPr>
        <p:blipFill>
          <a:blip r:embed="rId2">
            <a:extLst>
              <a:ext uri="{28A0092B-C50C-407E-A947-70E740481C1C}">
                <a14:useLocalDpi xmlns:a14="http://schemas.microsoft.com/office/drawing/2010/main" val="0"/>
              </a:ext>
            </a:extLst>
          </a:blip>
          <a:srcRect l="10332" r="9944" b="4555"/>
          <a:stretch>
            <a:fillRect/>
          </a:stretch>
        </p:blipFill>
        <p:spPr bwMode="auto">
          <a:xfrm>
            <a:off x="1501776" y="0"/>
            <a:ext cx="91662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17708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074" name="Picture 2" descr="Image result for modernism"/>
          <p:cNvPicPr>
            <a:picLocks noChangeAspect="1" noChangeArrowheads="1"/>
          </p:cNvPicPr>
          <p:nvPr/>
        </p:nvPicPr>
        <p:blipFill rotWithShape="1">
          <a:blip r:embed="rId2">
            <a:alphaModFix/>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l="20563" r="19137" b="1"/>
          <a:stretch/>
        </p:blipFill>
        <p:spPr bwMode="auto">
          <a:xfrm>
            <a:off x="1524021" y="10"/>
            <a:ext cx="6337717"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postmodernis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518" r="29279"/>
          <a:stretch/>
        </p:blipFill>
        <p:spPr bwMode="auto">
          <a:xfrm>
            <a:off x="6193498" y="10"/>
            <a:ext cx="4472089"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152650" y="-41274"/>
            <a:ext cx="7886700" cy="1325563"/>
          </a:xfrm>
        </p:spPr>
        <p:txBody>
          <a:bodyPr>
            <a:normAutofit/>
          </a:bodyPr>
          <a:lstStyle/>
          <a:p>
            <a:pPr algn="ctr"/>
            <a:r>
              <a:rPr lang="en-AU" b="1" dirty="0">
                <a:solidFill>
                  <a:schemeClr val="bg1"/>
                </a:solidFill>
              </a:rPr>
              <a:t>Philosophical Perspectives</a:t>
            </a:r>
          </a:p>
        </p:txBody>
      </p:sp>
      <p:sp>
        <p:nvSpPr>
          <p:cNvPr id="3" name="Content Placeholder 2"/>
          <p:cNvSpPr>
            <a:spLocks noGrp="1"/>
          </p:cNvSpPr>
          <p:nvPr>
            <p:ph sz="half" idx="1"/>
          </p:nvPr>
        </p:nvSpPr>
        <p:spPr>
          <a:xfrm>
            <a:off x="2152650" y="2447925"/>
            <a:ext cx="3886200" cy="4351338"/>
          </a:xfrm>
        </p:spPr>
        <p:txBody>
          <a:bodyPr anchor="ctr">
            <a:normAutofit/>
          </a:bodyPr>
          <a:lstStyle/>
          <a:p>
            <a:pPr marL="0" indent="0" algn="ctr">
              <a:buNone/>
            </a:pPr>
            <a:r>
              <a:rPr lang="en-AU" sz="3600" dirty="0">
                <a:solidFill>
                  <a:schemeClr val="bg1"/>
                </a:solidFill>
              </a:rPr>
              <a:t>Positivism (Modernism)</a:t>
            </a:r>
          </a:p>
        </p:txBody>
      </p:sp>
      <p:sp>
        <p:nvSpPr>
          <p:cNvPr id="4" name="Content Placeholder 3">
            <a:extLst>
              <a:ext uri="{FF2B5EF4-FFF2-40B4-BE49-F238E27FC236}">
                <a16:creationId xmlns:a16="http://schemas.microsoft.com/office/drawing/2014/main" id="{7D263C51-008D-FE35-D0FB-E03BE5CB7213}"/>
              </a:ext>
            </a:extLst>
          </p:cNvPr>
          <p:cNvSpPr>
            <a:spLocks noGrp="1"/>
          </p:cNvSpPr>
          <p:nvPr>
            <p:ph sz="half" idx="2"/>
          </p:nvPr>
        </p:nvSpPr>
        <p:spPr>
          <a:xfrm>
            <a:off x="6153150" y="2447925"/>
            <a:ext cx="3886200" cy="4351338"/>
          </a:xfrm>
        </p:spPr>
        <p:txBody>
          <a:bodyPr anchor="ctr">
            <a:normAutofit/>
          </a:bodyPr>
          <a:lstStyle/>
          <a:p>
            <a:pPr marL="0" indent="0" algn="ctr">
              <a:buNone/>
            </a:pPr>
            <a:r>
              <a:rPr lang="en-AU" sz="3600" dirty="0">
                <a:solidFill>
                  <a:schemeClr val="bg1"/>
                </a:solidFill>
              </a:rPr>
              <a:t>Interpretivism (Postmodernism)</a:t>
            </a:r>
            <a:endParaRPr lang="en-AU" sz="3200" dirty="0">
              <a:solidFill>
                <a:schemeClr val="bg1"/>
              </a:solidFill>
            </a:endParaRPr>
          </a:p>
        </p:txBody>
      </p:sp>
    </p:spTree>
    <p:extLst>
      <p:ext uri="{BB962C8B-B14F-4D97-AF65-F5344CB8AC3E}">
        <p14:creationId xmlns:p14="http://schemas.microsoft.com/office/powerpoint/2010/main" val="373202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Positivism v </a:t>
            </a:r>
            <a:r>
              <a:rPr lang="en-AU" dirty="0" err="1"/>
              <a:t>Interpretevism</a:t>
            </a:r>
            <a:endParaRPr lang="en-AU" dirty="0"/>
          </a:p>
        </p:txBody>
      </p:sp>
      <p:pic>
        <p:nvPicPr>
          <p:cNvPr id="4098" name="Picture 2" descr="Image result for positivism v interpretivism"/>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198136" y="1825625"/>
            <a:ext cx="579572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5017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481013" y="3752849"/>
            <a:ext cx="3290887" cy="2452687"/>
          </a:xfrm>
        </p:spPr>
        <p:txBody>
          <a:bodyPr anchor="ctr">
            <a:normAutofit/>
          </a:bodyPr>
          <a:lstStyle/>
          <a:p>
            <a:pPr eaLnBrk="1" hangingPunct="1"/>
            <a:r>
              <a:rPr lang="en-US" altLang="en-US" sz="3600"/>
              <a:t>Who I am</a:t>
            </a:r>
            <a:endParaRPr lang="en-AU" altLang="en-US" sz="3600"/>
          </a:p>
        </p:txBody>
      </p:sp>
      <p:pic>
        <p:nvPicPr>
          <p:cNvPr id="1028" name="Picture 4" descr="Selfies are more than a form of vanity, research finds">
            <a:extLst>
              <a:ext uri="{FF2B5EF4-FFF2-40B4-BE49-F238E27FC236}">
                <a16:creationId xmlns:a16="http://schemas.microsoft.com/office/drawing/2014/main" id="{FA19F736-D7BC-0368-F0AB-CCDE392DEA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357" b="25537"/>
          <a:stretch/>
        </p:blipFill>
        <p:spPr bwMode="auto">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223982" y="3752850"/>
            <a:ext cx="7485413" cy="2452687"/>
          </a:xfrm>
        </p:spPr>
        <p:txBody>
          <a:bodyPr rtlCol="0" anchor="ctr">
            <a:normAutofit/>
          </a:bodyPr>
          <a:lstStyle/>
          <a:p>
            <a:pPr>
              <a:defRPr/>
            </a:pPr>
            <a:r>
              <a:rPr lang="en-US" sz="1500"/>
              <a:t>PhD in marketing from ANU.</a:t>
            </a:r>
          </a:p>
          <a:p>
            <a:pPr>
              <a:defRPr/>
            </a:pPr>
            <a:r>
              <a:rPr lang="en-US" sz="1500"/>
              <a:t>B.Bus (Hons)/B.Arts (International Studies) from UTS, Sydney</a:t>
            </a:r>
          </a:p>
          <a:p>
            <a:pPr>
              <a:defRPr/>
            </a:pPr>
            <a:r>
              <a:rPr lang="en-US" sz="1500"/>
              <a:t>Worked in marketing research </a:t>
            </a:r>
          </a:p>
          <a:p>
            <a:pPr>
              <a:defRPr/>
            </a:pPr>
            <a:r>
              <a:rPr lang="en-US" sz="1500"/>
              <a:t>Research interests:</a:t>
            </a:r>
          </a:p>
          <a:p>
            <a:pPr lvl="1">
              <a:defRPr/>
            </a:pPr>
            <a:r>
              <a:rPr lang="en-US" sz="1500"/>
              <a:t>Consumer culture theory</a:t>
            </a:r>
          </a:p>
          <a:p>
            <a:pPr lvl="1">
              <a:defRPr/>
            </a:pPr>
            <a:r>
              <a:rPr lang="en-US" sz="1500"/>
              <a:t>Celebrity / human / artist brands</a:t>
            </a:r>
          </a:p>
          <a:p>
            <a:pPr lvl="1">
              <a:defRPr/>
            </a:pPr>
            <a:r>
              <a:rPr lang="en-US" sz="1500"/>
              <a:t>Brand / fan / online communities</a:t>
            </a:r>
          </a:p>
          <a:p>
            <a:pPr lvl="1">
              <a:defRPr/>
            </a:pPr>
            <a:r>
              <a:rPr lang="en-US" sz="1500"/>
              <a:t>Individual and brand identity</a:t>
            </a:r>
          </a:p>
        </p:txBody>
      </p:sp>
    </p:spTree>
    <p:extLst>
      <p:ext uri="{BB962C8B-B14F-4D97-AF65-F5344CB8AC3E}">
        <p14:creationId xmlns:p14="http://schemas.microsoft.com/office/powerpoint/2010/main" val="38142830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DD03D-5B16-45E9-8DF9-984758017B16}"/>
              </a:ext>
            </a:extLst>
          </p:cNvPr>
          <p:cNvSpPr>
            <a:spLocks noGrp="1"/>
          </p:cNvSpPr>
          <p:nvPr>
            <p:ph type="title"/>
          </p:nvPr>
        </p:nvSpPr>
        <p:spPr/>
        <p:txBody>
          <a:bodyPr/>
          <a:lstStyle/>
          <a:p>
            <a:r>
              <a:rPr lang="en-AU" dirty="0"/>
              <a:t>Example of Positivism in Consumer Research</a:t>
            </a:r>
          </a:p>
        </p:txBody>
      </p:sp>
      <p:pic>
        <p:nvPicPr>
          <p:cNvPr id="6" name="Online Media 5" title="Does Color of Food Affect Taste?">
            <a:hlinkClick r:id="" action="ppaction://media"/>
            <a:extLst>
              <a:ext uri="{FF2B5EF4-FFF2-40B4-BE49-F238E27FC236}">
                <a16:creationId xmlns:a16="http://schemas.microsoft.com/office/drawing/2014/main" id="{CC4FBD10-6BF9-1651-7A2B-DD3B1A80B201}"/>
              </a:ext>
            </a:extLst>
          </p:cNvPr>
          <p:cNvPicPr>
            <a:picLocks noGrp="1" noRot="1" noChangeAspect="1"/>
          </p:cNvPicPr>
          <p:nvPr>
            <p:ph idx="1"/>
            <a:videoFile r:link="rId1"/>
          </p:nvPr>
        </p:nvPicPr>
        <p:blipFill>
          <a:blip r:embed="rId3"/>
          <a:stretch>
            <a:fillRect/>
          </a:stretch>
        </p:blipFill>
        <p:spPr>
          <a:xfrm>
            <a:off x="1757769" y="1549400"/>
            <a:ext cx="8749513" cy="4943475"/>
          </a:xfrm>
          <a:prstGeom prst="rect">
            <a:avLst/>
          </a:prstGeom>
        </p:spPr>
      </p:pic>
    </p:spTree>
    <p:extLst>
      <p:ext uri="{BB962C8B-B14F-4D97-AF65-F5344CB8AC3E}">
        <p14:creationId xmlns:p14="http://schemas.microsoft.com/office/powerpoint/2010/main" val="16376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t>Example of </a:t>
            </a:r>
            <a:r>
              <a:rPr lang="en-AU" dirty="0" err="1"/>
              <a:t>Interpretivism</a:t>
            </a:r>
            <a:r>
              <a:rPr lang="en-AU" dirty="0"/>
              <a:t> in Consumer Research </a:t>
            </a:r>
          </a:p>
        </p:txBody>
      </p:sp>
      <p:pic>
        <p:nvPicPr>
          <p:cNvPr id="5" name="Online Media 4" title="The Merchants Of Cool (2001 documentary)">
            <a:hlinkClick r:id="" action="ppaction://media"/>
            <a:extLst>
              <a:ext uri="{FF2B5EF4-FFF2-40B4-BE49-F238E27FC236}">
                <a16:creationId xmlns:a16="http://schemas.microsoft.com/office/drawing/2014/main" id="{37166560-49C4-482A-AB54-CCB48EC841EB}"/>
              </a:ext>
            </a:extLst>
          </p:cNvPr>
          <p:cNvPicPr>
            <a:picLocks noGrp="1" noRot="1" noChangeAspect="1"/>
          </p:cNvPicPr>
          <p:nvPr>
            <p:ph idx="1"/>
            <a:videoFile r:link="rId1"/>
          </p:nvPr>
        </p:nvPicPr>
        <p:blipFill>
          <a:blip r:embed="rId3"/>
          <a:stretch>
            <a:fillRect/>
          </a:stretch>
        </p:blipFill>
        <p:spPr>
          <a:xfrm>
            <a:off x="2204071" y="1803400"/>
            <a:ext cx="7776650" cy="4394200"/>
          </a:xfrm>
          <a:prstGeom prst="rect">
            <a:avLst/>
          </a:prstGeom>
        </p:spPr>
      </p:pic>
    </p:spTree>
    <p:extLst>
      <p:ext uri="{BB962C8B-B14F-4D97-AF65-F5344CB8AC3E}">
        <p14:creationId xmlns:p14="http://schemas.microsoft.com/office/powerpoint/2010/main" val="319098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AutoShape 2"/>
          <p:cNvSpPr>
            <a:spLocks noGrp="1" noChangeArrowheads="1"/>
          </p:cNvSpPr>
          <p:nvPr>
            <p:ph type="title"/>
          </p:nvPr>
        </p:nvSpPr>
        <p:spPr/>
        <p:txBody>
          <a:bodyPr/>
          <a:lstStyle/>
          <a:p>
            <a:pPr eaLnBrk="1" hangingPunct="1"/>
            <a:r>
              <a:rPr lang="en-AU" altLang="en-US"/>
              <a:t>Consumer Research</a:t>
            </a:r>
            <a:endParaRPr lang="en-US" altLang="en-US"/>
          </a:p>
        </p:txBody>
      </p:sp>
      <p:pic>
        <p:nvPicPr>
          <p:cNvPr id="65539" name="Picture 4" descr="F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24239" y="1622425"/>
            <a:ext cx="4903787" cy="4649788"/>
          </a:xfrm>
          <a:noFill/>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a:extLst>
              <a:ext uri="{FF2B5EF4-FFF2-40B4-BE49-F238E27FC236}">
                <a16:creationId xmlns:a16="http://schemas.microsoft.com/office/drawing/2014/main" id="{66C80B6F-464E-43C1-B16B-EDEF112024BB}"/>
              </a:ext>
            </a:extLst>
          </p:cNvPr>
          <p:cNvSpPr txBox="1"/>
          <p:nvPr/>
        </p:nvSpPr>
        <p:spPr>
          <a:xfrm>
            <a:off x="8328026" y="1506892"/>
            <a:ext cx="1124219" cy="369332"/>
          </a:xfrm>
          <a:prstGeom prst="rect">
            <a:avLst/>
          </a:prstGeom>
          <a:noFill/>
        </p:spPr>
        <p:txBody>
          <a:bodyPr wrap="none" rtlCol="0">
            <a:spAutoFit/>
          </a:bodyPr>
          <a:lstStyle/>
          <a:p>
            <a:r>
              <a:rPr lang="en-AU" dirty="0">
                <a:solidFill>
                  <a:schemeClr val="tx2"/>
                </a:solidFill>
              </a:rPr>
              <a:t>Positivism</a:t>
            </a:r>
          </a:p>
        </p:txBody>
      </p:sp>
      <p:sp>
        <p:nvSpPr>
          <p:cNvPr id="5" name="TextBox 4">
            <a:extLst>
              <a:ext uri="{FF2B5EF4-FFF2-40B4-BE49-F238E27FC236}">
                <a16:creationId xmlns:a16="http://schemas.microsoft.com/office/drawing/2014/main" id="{803C70A6-92A9-4097-A467-BDDA891EA071}"/>
              </a:ext>
            </a:extLst>
          </p:cNvPr>
          <p:cNvSpPr txBox="1"/>
          <p:nvPr/>
        </p:nvSpPr>
        <p:spPr>
          <a:xfrm>
            <a:off x="8175548" y="5901144"/>
            <a:ext cx="1506310" cy="369332"/>
          </a:xfrm>
          <a:prstGeom prst="rect">
            <a:avLst/>
          </a:prstGeom>
          <a:noFill/>
        </p:spPr>
        <p:txBody>
          <a:bodyPr wrap="none" rtlCol="0">
            <a:spAutoFit/>
          </a:bodyPr>
          <a:lstStyle/>
          <a:p>
            <a:r>
              <a:rPr lang="en-AU" dirty="0">
                <a:solidFill>
                  <a:schemeClr val="tx2"/>
                </a:solidFill>
              </a:rPr>
              <a:t>Interpretivism</a:t>
            </a:r>
          </a:p>
        </p:txBody>
      </p:sp>
      <p:cxnSp>
        <p:nvCxnSpPr>
          <p:cNvPr id="4" name="Straight Arrow Connector 3">
            <a:extLst>
              <a:ext uri="{FF2B5EF4-FFF2-40B4-BE49-F238E27FC236}">
                <a16:creationId xmlns:a16="http://schemas.microsoft.com/office/drawing/2014/main" id="{0A731718-7FC2-4A9D-8531-994E678C8D90}"/>
              </a:ext>
            </a:extLst>
          </p:cNvPr>
          <p:cNvCxnSpPr>
            <a:stCxn id="2" idx="2"/>
            <a:endCxn id="5" idx="0"/>
          </p:cNvCxnSpPr>
          <p:nvPr/>
        </p:nvCxnSpPr>
        <p:spPr>
          <a:xfrm>
            <a:off x="8890135" y="1876224"/>
            <a:ext cx="38568" cy="4024920"/>
          </a:xfrm>
          <a:prstGeom prst="straightConnector1">
            <a:avLst/>
          </a:prstGeom>
          <a:ln w="57150">
            <a:headEnd type="triangle" w="med" len="med"/>
            <a:tailEnd type="triangle" w="med" len="med"/>
          </a:ln>
        </p:spPr>
        <p:style>
          <a:lnRef idx="1">
            <a:schemeClr val="accent3"/>
          </a:lnRef>
          <a:fillRef idx="0">
            <a:schemeClr val="accent3"/>
          </a:fillRef>
          <a:effectRef idx="0">
            <a:schemeClr val="accent3"/>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b="0" i="0" dirty="0">
                <a:effectLst/>
              </a:rPr>
              <a:t>L1.</a:t>
            </a:r>
            <a:r>
              <a:rPr lang="en-AU" dirty="0"/>
              <a:t>5</a:t>
            </a:r>
            <a:r>
              <a:rPr lang="en-AU" b="0" i="0" dirty="0">
                <a:effectLst/>
              </a:rPr>
              <a:t>: </a:t>
            </a:r>
            <a:r>
              <a:rPr lang="en-AU" dirty="0"/>
              <a:t>Consumption types</a:t>
            </a:r>
          </a:p>
        </p:txBody>
      </p:sp>
      <p:sp>
        <p:nvSpPr>
          <p:cNvPr id="5" name="Subtitle 4"/>
          <p:cNvSpPr>
            <a:spLocks noGrp="1"/>
          </p:cNvSpPr>
          <p:nvPr>
            <p:ph type="subTitle" idx="1"/>
          </p:nvPr>
        </p:nvSpPr>
        <p:spPr/>
        <p:txBody>
          <a:bodyPr/>
          <a:lstStyle/>
          <a:p>
            <a:r>
              <a:rPr lang="en-AU" dirty="0"/>
              <a:t>How we consume</a:t>
            </a:r>
          </a:p>
        </p:txBody>
      </p:sp>
    </p:spTree>
    <p:extLst>
      <p:ext uri="{BB962C8B-B14F-4D97-AF65-F5344CB8AC3E}">
        <p14:creationId xmlns:p14="http://schemas.microsoft.com/office/powerpoint/2010/main" val="1324478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AutoShape 2"/>
          <p:cNvSpPr>
            <a:spLocks noGrp="1" noChangeArrowheads="1"/>
          </p:cNvSpPr>
          <p:nvPr>
            <p:ph type="title"/>
          </p:nvPr>
        </p:nvSpPr>
        <p:spPr/>
        <p:txBody>
          <a:bodyPr/>
          <a:lstStyle/>
          <a:p>
            <a:pPr eaLnBrk="1" hangingPunct="1"/>
            <a:r>
              <a:rPr lang="en-GB" altLang="en-US" dirty="0">
                <a:solidFill>
                  <a:schemeClr val="tx1"/>
                </a:solidFill>
              </a:rPr>
              <a:t>Consumption Typologies: How we consume</a:t>
            </a:r>
          </a:p>
        </p:txBody>
      </p:sp>
      <p:sp>
        <p:nvSpPr>
          <p:cNvPr id="79875" name="Rectangle 3"/>
          <p:cNvSpPr>
            <a:spLocks noGrp="1" noChangeArrowheads="1"/>
          </p:cNvSpPr>
          <p:nvPr>
            <p:ph idx="1"/>
          </p:nvPr>
        </p:nvSpPr>
        <p:spPr/>
        <p:txBody>
          <a:bodyPr/>
          <a:lstStyle/>
          <a:p>
            <a:pPr eaLnBrk="1" hangingPunct="1">
              <a:lnSpc>
                <a:spcPct val="90000"/>
              </a:lnSpc>
            </a:pPr>
            <a:r>
              <a:rPr lang="en-GB" altLang="en-US" sz="2300" b="1" dirty="0">
                <a:solidFill>
                  <a:schemeClr val="tx2"/>
                </a:solidFill>
              </a:rPr>
              <a:t>Consuming as an experience</a:t>
            </a:r>
          </a:p>
          <a:p>
            <a:pPr lvl="1" eaLnBrk="1" hangingPunct="1">
              <a:lnSpc>
                <a:spcPct val="90000"/>
              </a:lnSpc>
            </a:pPr>
            <a:r>
              <a:rPr lang="en-GB" altLang="en-US" dirty="0"/>
              <a:t>An emotional or aesthetic reaction to consumption objects</a:t>
            </a:r>
          </a:p>
          <a:p>
            <a:pPr eaLnBrk="1" hangingPunct="1">
              <a:lnSpc>
                <a:spcPct val="90000"/>
              </a:lnSpc>
            </a:pPr>
            <a:r>
              <a:rPr lang="en-GB" altLang="en-US" sz="2300" b="1" dirty="0">
                <a:solidFill>
                  <a:schemeClr val="tx2"/>
                </a:solidFill>
              </a:rPr>
              <a:t>Consuming as integration </a:t>
            </a:r>
          </a:p>
          <a:p>
            <a:pPr lvl="1"/>
            <a:r>
              <a:rPr lang="en-GB" altLang="en-US" dirty="0"/>
              <a:t>Learning and manipulating consumption objects to express aspects of the self or society</a:t>
            </a:r>
          </a:p>
          <a:p>
            <a:r>
              <a:rPr lang="en-GB" altLang="en-US" sz="2300" b="1" dirty="0">
                <a:solidFill>
                  <a:schemeClr val="tx2"/>
                </a:solidFill>
              </a:rPr>
              <a:t>Consuming as classification </a:t>
            </a:r>
          </a:p>
          <a:p>
            <a:pPr lvl="1"/>
            <a:r>
              <a:rPr lang="en-GB" altLang="en-US" dirty="0"/>
              <a:t>The activities that consumers engage in to communicate their association with objects both to self and to others</a:t>
            </a:r>
          </a:p>
          <a:p>
            <a:pPr lvl="0"/>
            <a:r>
              <a:rPr lang="en-GB" altLang="en-US" sz="2300" b="1" dirty="0">
                <a:solidFill>
                  <a:schemeClr val="tx2"/>
                </a:solidFill>
              </a:rPr>
              <a:t>Consuming as play </a:t>
            </a:r>
          </a:p>
          <a:p>
            <a:pPr lvl="1" eaLnBrk="1" hangingPunct="1">
              <a:lnSpc>
                <a:spcPct val="90000"/>
              </a:lnSpc>
            </a:pPr>
            <a:r>
              <a:rPr lang="en-GB" altLang="en-US" dirty="0"/>
              <a:t>Consumers use objects to participate in a mutual experience and merge their identities with that of a group</a:t>
            </a:r>
          </a:p>
        </p:txBody>
      </p:sp>
      <p:sp>
        <p:nvSpPr>
          <p:cNvPr id="79876" name="Rectangle 4"/>
          <p:cNvSpPr>
            <a:spLocks noChangeArrowheads="1"/>
          </p:cNvSpPr>
          <p:nvPr/>
        </p:nvSpPr>
        <p:spPr bwMode="auto">
          <a:xfrm>
            <a:off x="2260601" y="6108700"/>
            <a:ext cx="82835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en-US" sz="1000" dirty="0">
                <a:ea typeface="Times New Roman" panose="02020603050405020304" pitchFamily="18" charset="0"/>
                <a:cs typeface="Arial" panose="020B0604020202020204" pitchFamily="34" charset="0"/>
              </a:rPr>
              <a:t> </a:t>
            </a:r>
            <a:endParaRPr lang="en-US" altLang="en-US" sz="900" dirty="0">
              <a:ea typeface="Times New Roman" panose="02020603050405020304" pitchFamily="18" charset="0"/>
              <a:cs typeface="Arial" panose="020B0604020202020204" pitchFamily="34" charset="0"/>
            </a:endParaRPr>
          </a:p>
          <a:p>
            <a:r>
              <a:rPr lang="en-AU" altLang="en-US" sz="1000" dirty="0">
                <a:ea typeface="Times New Roman" panose="02020603050405020304" pitchFamily="18" charset="0"/>
                <a:cs typeface="Arial" panose="020B0604020202020204" pitchFamily="34" charset="0"/>
              </a:rPr>
              <a:t>Source: </a:t>
            </a:r>
            <a:r>
              <a:rPr lang="en-AU" altLang="en-US" sz="1200" dirty="0">
                <a:ea typeface="Times New Roman" panose="02020603050405020304" pitchFamily="18" charset="0"/>
                <a:cs typeface="Arial" panose="020B0604020202020204" pitchFamily="34" charset="0"/>
              </a:rPr>
              <a:t>Holt, Douglas B (1995). “How Consumers Consume: A Typology of Consumption Practices”. Journal of Consumer Research, Vol. 22(1), pp.1-16.</a:t>
            </a:r>
            <a:endParaRPr lang="en-AU" altLang="en-US" sz="2400" dirty="0">
              <a:latin typeface="Times New Roman" panose="0202060305040502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279741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B730D-FB9E-455A-92B0-A968A685199C}"/>
              </a:ext>
            </a:extLst>
          </p:cNvPr>
          <p:cNvSpPr>
            <a:spLocks noGrp="1"/>
          </p:cNvSpPr>
          <p:nvPr>
            <p:ph type="title"/>
          </p:nvPr>
        </p:nvSpPr>
        <p:spPr/>
        <p:txBody>
          <a:bodyPr/>
          <a:lstStyle/>
          <a:p>
            <a:r>
              <a:rPr lang="en-AU" dirty="0"/>
              <a:t>Marketing in Action: Game launches</a:t>
            </a:r>
          </a:p>
        </p:txBody>
      </p:sp>
      <p:pic>
        <p:nvPicPr>
          <p:cNvPr id="4" name="Online Media 3" title="Red Dead Redemption 2 Trailer">
            <a:hlinkClick r:id="" action="ppaction://media"/>
            <a:extLst>
              <a:ext uri="{FF2B5EF4-FFF2-40B4-BE49-F238E27FC236}">
                <a16:creationId xmlns:a16="http://schemas.microsoft.com/office/drawing/2014/main" id="{22AD5AC6-6D81-4609-866B-D6D27AD715E0}"/>
              </a:ext>
            </a:extLst>
          </p:cNvPr>
          <p:cNvPicPr>
            <a:picLocks noGrp="1" noRot="1" noChangeAspect="1"/>
          </p:cNvPicPr>
          <p:nvPr>
            <p:ph idx="1"/>
            <a:videoFile r:link="rId1"/>
          </p:nvPr>
        </p:nvPicPr>
        <p:blipFill>
          <a:blip r:embed="rId3"/>
          <a:stretch>
            <a:fillRect/>
          </a:stretch>
        </p:blipFill>
        <p:spPr>
          <a:xfrm>
            <a:off x="1532990" y="1422400"/>
            <a:ext cx="8974292" cy="5070475"/>
          </a:xfrm>
          <a:prstGeom prst="rect">
            <a:avLst/>
          </a:prstGeom>
        </p:spPr>
      </p:pic>
    </p:spTree>
    <p:extLst>
      <p:ext uri="{BB962C8B-B14F-4D97-AF65-F5344CB8AC3E}">
        <p14:creationId xmlns:p14="http://schemas.microsoft.com/office/powerpoint/2010/main" val="3449256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AutoShape 2"/>
          <p:cNvSpPr>
            <a:spLocks noGrp="1" noChangeArrowheads="1"/>
          </p:cNvSpPr>
          <p:nvPr>
            <p:ph type="title"/>
          </p:nvPr>
        </p:nvSpPr>
        <p:spPr/>
        <p:txBody>
          <a:bodyPr/>
          <a:lstStyle/>
          <a:p>
            <a:pPr eaLnBrk="1" hangingPunct="1"/>
            <a:r>
              <a:rPr lang="en-GB" altLang="en-US" dirty="0">
                <a:solidFill>
                  <a:schemeClr val="tx1"/>
                </a:solidFill>
              </a:rPr>
              <a:t>Consumption Typologies: Gamer Example</a:t>
            </a:r>
          </a:p>
        </p:txBody>
      </p:sp>
      <p:sp>
        <p:nvSpPr>
          <p:cNvPr id="79875" name="Rectangle 3"/>
          <p:cNvSpPr>
            <a:spLocks noGrp="1" noChangeArrowheads="1"/>
          </p:cNvSpPr>
          <p:nvPr>
            <p:ph sz="half" idx="1"/>
          </p:nvPr>
        </p:nvSpPr>
        <p:spPr/>
        <p:txBody>
          <a:bodyPr>
            <a:normAutofit fontScale="92500"/>
          </a:bodyPr>
          <a:lstStyle/>
          <a:p>
            <a:pPr eaLnBrk="1" hangingPunct="1">
              <a:lnSpc>
                <a:spcPct val="90000"/>
              </a:lnSpc>
            </a:pPr>
            <a:r>
              <a:rPr lang="en-GB" altLang="en-US" sz="2300" b="1" dirty="0">
                <a:solidFill>
                  <a:schemeClr val="tx2"/>
                </a:solidFill>
              </a:rPr>
              <a:t>Consuming as an experience</a:t>
            </a:r>
          </a:p>
          <a:p>
            <a:pPr lvl="1" eaLnBrk="1" hangingPunct="1">
              <a:lnSpc>
                <a:spcPct val="90000"/>
              </a:lnSpc>
            </a:pPr>
            <a:r>
              <a:rPr lang="en-GB" altLang="en-US" dirty="0"/>
              <a:t>I play the game and think its awesome.</a:t>
            </a:r>
          </a:p>
          <a:p>
            <a:pPr eaLnBrk="1" hangingPunct="1">
              <a:lnSpc>
                <a:spcPct val="90000"/>
              </a:lnSpc>
            </a:pPr>
            <a:r>
              <a:rPr lang="en-GB" altLang="en-US" sz="2300" b="1" dirty="0">
                <a:solidFill>
                  <a:schemeClr val="tx2"/>
                </a:solidFill>
              </a:rPr>
              <a:t>Consuming as integration </a:t>
            </a:r>
          </a:p>
          <a:p>
            <a:pPr lvl="1"/>
            <a:r>
              <a:rPr lang="en-GB" altLang="en-US" dirty="0"/>
              <a:t>I build my avatar and choose the storylines to follow.</a:t>
            </a:r>
          </a:p>
          <a:p>
            <a:r>
              <a:rPr lang="en-GB" altLang="en-US" sz="2300" b="1" dirty="0">
                <a:solidFill>
                  <a:schemeClr val="tx2"/>
                </a:solidFill>
              </a:rPr>
              <a:t>Consuming as classification </a:t>
            </a:r>
          </a:p>
          <a:p>
            <a:pPr lvl="1"/>
            <a:r>
              <a:rPr lang="en-GB" altLang="en-US" dirty="0"/>
              <a:t>I set my social media profile pic to my avatar.</a:t>
            </a:r>
          </a:p>
          <a:p>
            <a:pPr lvl="0"/>
            <a:r>
              <a:rPr lang="en-GB" altLang="en-US" sz="2300" b="1" dirty="0">
                <a:solidFill>
                  <a:schemeClr val="tx2"/>
                </a:solidFill>
              </a:rPr>
              <a:t>Consuming as play </a:t>
            </a:r>
          </a:p>
          <a:p>
            <a:pPr lvl="1" eaLnBrk="1" hangingPunct="1">
              <a:lnSpc>
                <a:spcPct val="90000"/>
              </a:lnSpc>
            </a:pPr>
            <a:r>
              <a:rPr lang="en-GB" altLang="en-US" dirty="0"/>
              <a:t>I play with others online and join the game’s subreddit to discuss the game.</a:t>
            </a:r>
          </a:p>
        </p:txBody>
      </p:sp>
      <p:pic>
        <p:nvPicPr>
          <p:cNvPr id="2050" name="Picture 2" descr="Red Dead Redemption 2 Launch Trailer - YouTube">
            <a:extLst>
              <a:ext uri="{FF2B5EF4-FFF2-40B4-BE49-F238E27FC236}">
                <a16:creationId xmlns:a16="http://schemas.microsoft.com/office/drawing/2014/main" id="{75DF17A1-43B3-4AB7-8B5E-1E59EE5C262E}"/>
              </a:ext>
            </a:extLst>
          </p:cNvPr>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6153150" y="2908301"/>
            <a:ext cx="3886200" cy="2185987"/>
          </a:xfrm>
          <a:prstGeom prst="rect">
            <a:avLst/>
          </a:prstGeom>
          <a:noFill/>
          <a:extLst>
            <a:ext uri="{909E8E84-426E-40DD-AFC4-6F175D3DCCD1}">
              <a14:hiddenFill xmlns:a14="http://schemas.microsoft.com/office/drawing/2010/main">
                <a:solidFill>
                  <a:srgbClr val="FFFFFF"/>
                </a:solidFill>
              </a14:hiddenFill>
            </a:ext>
          </a:extLst>
        </p:spPr>
      </p:pic>
      <p:sp>
        <p:nvSpPr>
          <p:cNvPr id="79876" name="Rectangle 4"/>
          <p:cNvSpPr>
            <a:spLocks noChangeArrowheads="1"/>
          </p:cNvSpPr>
          <p:nvPr/>
        </p:nvSpPr>
        <p:spPr bwMode="auto">
          <a:xfrm>
            <a:off x="2260601" y="6108700"/>
            <a:ext cx="828357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AU" altLang="en-US" sz="1000" dirty="0">
                <a:ea typeface="Times New Roman" panose="02020603050405020304" pitchFamily="18" charset="0"/>
                <a:cs typeface="Arial" panose="020B0604020202020204" pitchFamily="34" charset="0"/>
              </a:rPr>
              <a:t> </a:t>
            </a:r>
            <a:endParaRPr lang="en-US" altLang="en-US" sz="900" dirty="0">
              <a:ea typeface="Times New Roman" panose="02020603050405020304" pitchFamily="18" charset="0"/>
              <a:cs typeface="Arial" panose="020B0604020202020204" pitchFamily="34" charset="0"/>
            </a:endParaRPr>
          </a:p>
          <a:p>
            <a:r>
              <a:rPr lang="en-AU" altLang="en-US" sz="1000" dirty="0">
                <a:ea typeface="Times New Roman" panose="02020603050405020304" pitchFamily="18" charset="0"/>
                <a:cs typeface="Arial" panose="020B0604020202020204" pitchFamily="34" charset="0"/>
              </a:rPr>
              <a:t>Source: </a:t>
            </a:r>
            <a:r>
              <a:rPr lang="en-AU" altLang="en-US" sz="1200" dirty="0">
                <a:ea typeface="Times New Roman" panose="02020603050405020304" pitchFamily="18" charset="0"/>
                <a:cs typeface="Arial" panose="020B0604020202020204" pitchFamily="34" charset="0"/>
              </a:rPr>
              <a:t>Holt, Douglas B (1995). “How Consumers Consume: A Typology of Consumption Practices”. Journal of Consumer Research, Vol. 22(1), pp.1-16.</a:t>
            </a:r>
            <a:endParaRPr lang="en-AU" altLang="en-US" sz="2400" dirty="0">
              <a:latin typeface="Times New Roman" panose="0202060305040502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5331503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F1D24-F83F-A597-6FB3-CB62ABDC5106}"/>
              </a:ext>
            </a:extLst>
          </p:cNvPr>
          <p:cNvSpPr>
            <a:spLocks noGrp="1"/>
          </p:cNvSpPr>
          <p:nvPr>
            <p:ph type="title"/>
          </p:nvPr>
        </p:nvSpPr>
        <p:spPr/>
        <p:txBody>
          <a:bodyPr/>
          <a:lstStyle/>
          <a:p>
            <a:r>
              <a:rPr lang="en-AU" dirty="0"/>
              <a:t>Example 1</a:t>
            </a:r>
          </a:p>
        </p:txBody>
      </p:sp>
      <p:pic>
        <p:nvPicPr>
          <p:cNvPr id="7" name="Online Media 6" title="D.I.Y. Gucci Flip Flops | Cheap Thrills | Tatered">
            <a:hlinkClick r:id="" action="ppaction://media"/>
            <a:extLst>
              <a:ext uri="{FF2B5EF4-FFF2-40B4-BE49-F238E27FC236}">
                <a16:creationId xmlns:a16="http://schemas.microsoft.com/office/drawing/2014/main" id="{A443772A-D289-A481-2509-AB27105C3BFA}"/>
              </a:ext>
            </a:extLst>
          </p:cNvPr>
          <p:cNvPicPr>
            <a:picLocks noGrp="1" noRot="1" noChangeAspect="1"/>
          </p:cNvPicPr>
          <p:nvPr>
            <p:ph idx="1"/>
            <a:videoFile r:link="rId1"/>
          </p:nvPr>
        </p:nvPicPr>
        <p:blipFill>
          <a:blip r:embed="rId3"/>
          <a:stretch>
            <a:fillRect/>
          </a:stretch>
        </p:blipFill>
        <p:spPr>
          <a:xfrm>
            <a:off x="2244725" y="1825625"/>
            <a:ext cx="7700963" cy="4351338"/>
          </a:xfrm>
          <a:prstGeom prst="rect">
            <a:avLst/>
          </a:prstGeom>
        </p:spPr>
      </p:pic>
    </p:spTree>
    <p:extLst>
      <p:ext uri="{BB962C8B-B14F-4D97-AF65-F5344CB8AC3E}">
        <p14:creationId xmlns:p14="http://schemas.microsoft.com/office/powerpoint/2010/main" val="1843823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69E62-7E2A-B90E-8BD1-6F71319A25EA}"/>
              </a:ext>
            </a:extLst>
          </p:cNvPr>
          <p:cNvSpPr>
            <a:spLocks noGrp="1"/>
          </p:cNvSpPr>
          <p:nvPr>
            <p:ph type="title"/>
          </p:nvPr>
        </p:nvSpPr>
        <p:spPr/>
        <p:txBody>
          <a:bodyPr/>
          <a:lstStyle/>
          <a:p>
            <a:r>
              <a:rPr lang="en-AU" dirty="0"/>
              <a:t>Example 2</a:t>
            </a:r>
          </a:p>
        </p:txBody>
      </p:sp>
      <p:pic>
        <p:nvPicPr>
          <p:cNvPr id="7" name="Online Media 6" title="This woman lives every day like it’s 1958">
            <a:hlinkClick r:id="" action="ppaction://media"/>
            <a:extLst>
              <a:ext uri="{FF2B5EF4-FFF2-40B4-BE49-F238E27FC236}">
                <a16:creationId xmlns:a16="http://schemas.microsoft.com/office/drawing/2014/main" id="{4068B7DD-2E8C-29E7-C9C9-AD5E468F3408}"/>
              </a:ext>
            </a:extLst>
          </p:cNvPr>
          <p:cNvPicPr>
            <a:picLocks noGrp="1" noRot="1" noChangeAspect="1"/>
          </p:cNvPicPr>
          <p:nvPr>
            <p:ph idx="1"/>
            <a:videoFile r:link="rId1"/>
          </p:nvPr>
        </p:nvPicPr>
        <p:blipFill>
          <a:blip r:embed="rId3"/>
          <a:stretch>
            <a:fillRect/>
          </a:stretch>
        </p:blipFill>
        <p:spPr>
          <a:xfrm>
            <a:off x="2244725" y="1825625"/>
            <a:ext cx="7700963" cy="4351338"/>
          </a:xfrm>
          <a:prstGeom prst="rect">
            <a:avLst/>
          </a:prstGeom>
        </p:spPr>
      </p:pic>
    </p:spTree>
    <p:extLst>
      <p:ext uri="{BB962C8B-B14F-4D97-AF65-F5344CB8AC3E}">
        <p14:creationId xmlns:p14="http://schemas.microsoft.com/office/powerpoint/2010/main" val="1239340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4E3BD-D296-61D6-2E0F-A98AC089E1DC}"/>
              </a:ext>
            </a:extLst>
          </p:cNvPr>
          <p:cNvSpPr>
            <a:spLocks noGrp="1"/>
          </p:cNvSpPr>
          <p:nvPr>
            <p:ph type="title"/>
          </p:nvPr>
        </p:nvSpPr>
        <p:spPr/>
        <p:txBody>
          <a:bodyPr/>
          <a:lstStyle/>
          <a:p>
            <a:r>
              <a:rPr lang="en-AU" dirty="0"/>
              <a:t>Example 3</a:t>
            </a:r>
          </a:p>
        </p:txBody>
      </p:sp>
      <p:pic>
        <p:nvPicPr>
          <p:cNvPr id="7" name="Online Media 6" title="NEW ORLEANS SAINTs, WHO DAT CHANT AFTER COIN TOSS">
            <a:hlinkClick r:id="" action="ppaction://media"/>
            <a:extLst>
              <a:ext uri="{FF2B5EF4-FFF2-40B4-BE49-F238E27FC236}">
                <a16:creationId xmlns:a16="http://schemas.microsoft.com/office/drawing/2014/main" id="{DDE23D0F-EE2E-6CA9-76F3-C7052724F437}"/>
              </a:ext>
            </a:extLst>
          </p:cNvPr>
          <p:cNvPicPr>
            <a:picLocks noGrp="1" noRot="1" noChangeAspect="1"/>
          </p:cNvPicPr>
          <p:nvPr>
            <p:ph idx="1"/>
            <a:videoFile r:link="rId1"/>
          </p:nvPr>
        </p:nvPicPr>
        <p:blipFill>
          <a:blip r:embed="rId3"/>
          <a:stretch>
            <a:fillRect/>
          </a:stretch>
        </p:blipFill>
        <p:spPr>
          <a:xfrm>
            <a:off x="2244725" y="1825625"/>
            <a:ext cx="7700963" cy="4351338"/>
          </a:xfrm>
          <a:prstGeom prst="rect">
            <a:avLst/>
          </a:prstGeom>
        </p:spPr>
      </p:pic>
    </p:spTree>
    <p:extLst>
      <p:ext uri="{BB962C8B-B14F-4D97-AF65-F5344CB8AC3E}">
        <p14:creationId xmlns:p14="http://schemas.microsoft.com/office/powerpoint/2010/main" val="280179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104900" y="723899"/>
            <a:ext cx="5548191" cy="1495425"/>
          </a:xfrm>
        </p:spPr>
        <p:txBody>
          <a:bodyPr>
            <a:normAutofit/>
          </a:bodyPr>
          <a:lstStyle/>
          <a:p>
            <a:pPr eaLnBrk="1" hangingPunct="1"/>
            <a:r>
              <a:rPr lang="en-US" altLang="en-US" sz="3500" dirty="0"/>
              <a:t>Who I am</a:t>
            </a:r>
            <a:endParaRPr lang="en-AU" altLang="en-US" sz="3500" dirty="0"/>
          </a:p>
        </p:txBody>
      </p:sp>
      <p:sp>
        <p:nvSpPr>
          <p:cNvPr id="3" name="Content Placeholder 2"/>
          <p:cNvSpPr>
            <a:spLocks noGrp="1"/>
          </p:cNvSpPr>
          <p:nvPr>
            <p:ph idx="1"/>
          </p:nvPr>
        </p:nvSpPr>
        <p:spPr>
          <a:xfrm>
            <a:off x="1104900" y="2405067"/>
            <a:ext cx="7124700" cy="3729034"/>
          </a:xfrm>
        </p:spPr>
        <p:txBody>
          <a:bodyPr rtlCol="0">
            <a:normAutofit/>
          </a:bodyPr>
          <a:lstStyle/>
          <a:p>
            <a:pPr>
              <a:defRPr/>
            </a:pPr>
            <a:r>
              <a:rPr lang="en-US" sz="2400" dirty="0"/>
              <a:t>I have lived in Malaysia and traveled extensively </a:t>
            </a:r>
          </a:p>
          <a:p>
            <a:pPr>
              <a:defRPr/>
            </a:pPr>
            <a:r>
              <a:rPr lang="en-US" sz="2400"/>
              <a:t>Married </a:t>
            </a:r>
            <a:r>
              <a:rPr lang="en-US" sz="2400" dirty="0"/>
              <a:t>with dog</a:t>
            </a:r>
          </a:p>
          <a:p>
            <a:pPr>
              <a:defRPr/>
            </a:pPr>
            <a:r>
              <a:rPr lang="en-US" sz="2400" dirty="0"/>
              <a:t>I am not psychic*</a:t>
            </a:r>
            <a:endParaRPr lang="en-AU" sz="2400" dirty="0"/>
          </a:p>
        </p:txBody>
      </p:sp>
      <p:pic>
        <p:nvPicPr>
          <p:cNvPr id="1026" name="Picture 2" descr="No photo description available."/>
          <p:cNvPicPr>
            <a:picLocks noChangeAspect="1" noChangeArrowheads="1"/>
          </p:cNvPicPr>
          <p:nvPr/>
        </p:nvPicPr>
        <p:blipFill rotWithShape="1">
          <a:blip r:embed="rId2">
            <a:extLst>
              <a:ext uri="{28A0092B-C50C-407E-A947-70E740481C1C}">
                <a14:useLocalDpi xmlns:a14="http://schemas.microsoft.com/office/drawing/2010/main" val="0"/>
              </a:ext>
            </a:extLst>
          </a:blip>
          <a:srcRect l="20328" r="11423"/>
          <a:stretch/>
        </p:blipFill>
        <p:spPr bwMode="auto">
          <a:xfrm>
            <a:off x="8447580" y="0"/>
            <a:ext cx="3744420"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0793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601D0-8D98-EC00-DE8D-ABF7D62AC89F}"/>
              </a:ext>
            </a:extLst>
          </p:cNvPr>
          <p:cNvSpPr>
            <a:spLocks noGrp="1"/>
          </p:cNvSpPr>
          <p:nvPr>
            <p:ph type="title"/>
          </p:nvPr>
        </p:nvSpPr>
        <p:spPr/>
        <p:txBody>
          <a:bodyPr/>
          <a:lstStyle/>
          <a:p>
            <a:r>
              <a:rPr lang="en-AU" dirty="0"/>
              <a:t>Example 4</a:t>
            </a:r>
          </a:p>
        </p:txBody>
      </p:sp>
      <p:pic>
        <p:nvPicPr>
          <p:cNvPr id="4" name="Online Media 3" title="MallRats - Sailboat [Best Quality]">
            <a:hlinkClick r:id="" action="ppaction://media"/>
            <a:extLst>
              <a:ext uri="{FF2B5EF4-FFF2-40B4-BE49-F238E27FC236}">
                <a16:creationId xmlns:a16="http://schemas.microsoft.com/office/drawing/2014/main" id="{2F5038EF-BCD3-1A4B-E19C-67204DA79E3E}"/>
              </a:ext>
            </a:extLst>
          </p:cNvPr>
          <p:cNvPicPr>
            <a:picLocks noGrp="1" noRot="1" noChangeAspect="1"/>
          </p:cNvPicPr>
          <p:nvPr>
            <p:ph idx="1"/>
            <a:videoFile r:link="rId1"/>
          </p:nvPr>
        </p:nvPicPr>
        <p:blipFill>
          <a:blip r:embed="rId3"/>
          <a:stretch>
            <a:fillRect/>
          </a:stretch>
        </p:blipFill>
        <p:spPr>
          <a:xfrm>
            <a:off x="2244725" y="1825625"/>
            <a:ext cx="7700963" cy="4351338"/>
          </a:xfrm>
          <a:prstGeom prst="rect">
            <a:avLst/>
          </a:prstGeom>
        </p:spPr>
      </p:pic>
    </p:spTree>
    <p:extLst>
      <p:ext uri="{BB962C8B-B14F-4D97-AF65-F5344CB8AC3E}">
        <p14:creationId xmlns:p14="http://schemas.microsoft.com/office/powerpoint/2010/main" val="2003281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dirty="0"/>
              <a:t>L1.6: Marketing Ethics</a:t>
            </a:r>
          </a:p>
        </p:txBody>
      </p:sp>
      <p:sp>
        <p:nvSpPr>
          <p:cNvPr id="5" name="Subtitle 4"/>
          <p:cNvSpPr>
            <a:spLocks noGrp="1"/>
          </p:cNvSpPr>
          <p:nvPr>
            <p:ph type="subTitle" idx="1"/>
          </p:nvPr>
        </p:nvSpPr>
        <p:spPr/>
        <p:txBody>
          <a:bodyPr/>
          <a:lstStyle/>
          <a:p>
            <a:r>
              <a:rPr lang="en-AU" dirty="0"/>
              <a:t>How we should market</a:t>
            </a:r>
          </a:p>
        </p:txBody>
      </p:sp>
    </p:spTree>
    <p:extLst>
      <p:ext uri="{BB962C8B-B14F-4D97-AF65-F5344CB8AC3E}">
        <p14:creationId xmlns:p14="http://schemas.microsoft.com/office/powerpoint/2010/main" val="10700508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AutoShape 2"/>
          <p:cNvSpPr>
            <a:spLocks noGrp="1" noChangeArrowheads="1"/>
          </p:cNvSpPr>
          <p:nvPr>
            <p:ph type="title"/>
          </p:nvPr>
        </p:nvSpPr>
        <p:spPr/>
        <p:txBody>
          <a:bodyPr/>
          <a:lstStyle/>
          <a:p>
            <a:pPr eaLnBrk="1" hangingPunct="1"/>
            <a:r>
              <a:rPr lang="en-AU" altLang="en-US" dirty="0"/>
              <a:t>Ethically Speaking: Influence vs Manipulation</a:t>
            </a:r>
            <a:endParaRPr lang="en-US" altLang="en-US" dirty="0"/>
          </a:p>
        </p:txBody>
      </p:sp>
      <p:sp>
        <p:nvSpPr>
          <p:cNvPr id="75779" name="Rectangle 3"/>
          <p:cNvSpPr>
            <a:spLocks noGrp="1" noChangeArrowheads="1"/>
          </p:cNvSpPr>
          <p:nvPr>
            <p:ph idx="1"/>
          </p:nvPr>
        </p:nvSpPr>
        <p:spPr>
          <a:xfrm>
            <a:off x="838200" y="1690689"/>
            <a:ext cx="10299700" cy="3951288"/>
          </a:xfrm>
        </p:spPr>
        <p:txBody>
          <a:bodyPr/>
          <a:lstStyle/>
          <a:p>
            <a:pPr eaLnBrk="1" hangingPunct="1"/>
            <a:r>
              <a:rPr lang="en-US" altLang="en-US" sz="2500" dirty="0"/>
              <a:t>Do marketers create artificial needs?</a:t>
            </a:r>
          </a:p>
          <a:p>
            <a:pPr lvl="1" eaLnBrk="1" hangingPunct="1"/>
            <a:r>
              <a:rPr lang="en-US" altLang="en-US" sz="2000" i="1" dirty="0"/>
              <a:t>Need:</a:t>
            </a:r>
            <a:r>
              <a:rPr lang="en-US" altLang="en-US" sz="2000" dirty="0"/>
              <a:t> A basic biological motive</a:t>
            </a:r>
          </a:p>
          <a:p>
            <a:pPr lvl="1" eaLnBrk="1" hangingPunct="1"/>
            <a:r>
              <a:rPr lang="en-US" altLang="en-US" sz="2000" i="1" dirty="0"/>
              <a:t>Want:</a:t>
            </a:r>
            <a:r>
              <a:rPr lang="en-US" altLang="en-US" sz="2000" dirty="0"/>
              <a:t> One way that society has taught us that need can be satisfied</a:t>
            </a:r>
          </a:p>
          <a:p>
            <a:pPr eaLnBrk="1" hangingPunct="1"/>
            <a:r>
              <a:rPr lang="en-US" altLang="en-US" sz="2500" dirty="0"/>
              <a:t>Are advertising and marketing necessary?</a:t>
            </a:r>
          </a:p>
          <a:p>
            <a:pPr lvl="1" eaLnBrk="1" hangingPunct="1"/>
            <a:r>
              <a:rPr lang="en-US" altLang="en-US" sz="2000" dirty="0"/>
              <a:t>Economics of information perspective: Advertising is an important source of consumer information</a:t>
            </a:r>
          </a:p>
          <a:p>
            <a:pPr eaLnBrk="1" hangingPunct="1"/>
            <a:r>
              <a:rPr lang="en-US" altLang="en-US" sz="2500" dirty="0"/>
              <a:t>Do marketers promise miracles?</a:t>
            </a:r>
          </a:p>
          <a:p>
            <a:pPr lvl="1" eaLnBrk="1" hangingPunct="1"/>
            <a:r>
              <a:rPr lang="en-US" altLang="en-US" sz="2000" dirty="0"/>
              <a:t>Advertisers simply don’t know enough to manipulate people</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35159D3-F7A4-6DC5-CAEB-A3FE508B925A}"/>
              </a:ext>
            </a:extLst>
          </p:cNvPr>
          <p:cNvSpPr>
            <a:spLocks noGrp="1"/>
          </p:cNvSpPr>
          <p:nvPr>
            <p:ph type="ctrTitle"/>
          </p:nvPr>
        </p:nvSpPr>
        <p:spPr/>
        <p:txBody>
          <a:bodyPr>
            <a:normAutofit fontScale="90000"/>
          </a:bodyPr>
          <a:lstStyle/>
          <a:p>
            <a:r>
              <a:rPr lang="en-AU" dirty="0"/>
              <a:t>How much is the individual responsible for consumption?</a:t>
            </a:r>
          </a:p>
        </p:txBody>
      </p:sp>
      <p:sp>
        <p:nvSpPr>
          <p:cNvPr id="5" name="Subtitle 4">
            <a:extLst>
              <a:ext uri="{FF2B5EF4-FFF2-40B4-BE49-F238E27FC236}">
                <a16:creationId xmlns:a16="http://schemas.microsoft.com/office/drawing/2014/main" id="{0ADE6A42-4AC4-008C-AF04-9C1F729C7CB0}"/>
              </a:ext>
            </a:extLst>
          </p:cNvPr>
          <p:cNvSpPr>
            <a:spLocks noGrp="1"/>
          </p:cNvSpPr>
          <p:nvPr>
            <p:ph type="subTitle" idx="1"/>
          </p:nvPr>
        </p:nvSpPr>
        <p:spPr/>
        <p:txBody>
          <a:bodyPr/>
          <a:lstStyle/>
          <a:p>
            <a:r>
              <a:rPr lang="en-AU" dirty="0"/>
              <a:t>Buyer beware v Seller regulation</a:t>
            </a:r>
          </a:p>
        </p:txBody>
      </p:sp>
    </p:spTree>
    <p:extLst>
      <p:ext uri="{BB962C8B-B14F-4D97-AF65-F5344CB8AC3E}">
        <p14:creationId xmlns:p14="http://schemas.microsoft.com/office/powerpoint/2010/main" val="6089084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7F7DA2-CCC5-0F38-3FD5-A0A2CC4A3F27}"/>
              </a:ext>
            </a:extLst>
          </p:cNvPr>
          <p:cNvSpPr>
            <a:spLocks noGrp="1"/>
          </p:cNvSpPr>
          <p:nvPr>
            <p:ph type="title"/>
          </p:nvPr>
        </p:nvSpPr>
        <p:spPr/>
        <p:txBody>
          <a:bodyPr/>
          <a:lstStyle/>
          <a:p>
            <a:r>
              <a:rPr lang="en-AU" dirty="0"/>
              <a:t>Consumer </a:t>
            </a:r>
            <a:r>
              <a:rPr lang="en-AU" dirty="0" err="1"/>
              <a:t>responsibilisation</a:t>
            </a:r>
            <a:endParaRPr lang="en-AU" dirty="0"/>
          </a:p>
        </p:txBody>
      </p:sp>
      <p:sp>
        <p:nvSpPr>
          <p:cNvPr id="3" name="Content Placeholder 2">
            <a:extLst>
              <a:ext uri="{FF2B5EF4-FFF2-40B4-BE49-F238E27FC236}">
                <a16:creationId xmlns:a16="http://schemas.microsoft.com/office/drawing/2014/main" id="{C44D3A9B-268A-93E9-9866-0E07159AD7E7}"/>
              </a:ext>
            </a:extLst>
          </p:cNvPr>
          <p:cNvSpPr>
            <a:spLocks noGrp="1"/>
          </p:cNvSpPr>
          <p:nvPr>
            <p:ph idx="1"/>
          </p:nvPr>
        </p:nvSpPr>
        <p:spPr/>
        <p:txBody>
          <a:bodyPr/>
          <a:lstStyle/>
          <a:p>
            <a:r>
              <a:rPr lang="en-AU" dirty="0"/>
              <a:t>“is a moralizing, neoliberal governance process that leverages market logic—free choice, rationality, and individual responsibility—to shift responsibility for addressing social problems from the state to the individual”</a:t>
            </a:r>
          </a:p>
          <a:p>
            <a:pPr lvl="1"/>
            <a:r>
              <a:rPr lang="en-AU" dirty="0"/>
              <a:t>(Barnhart, Huff and Scott, 2024: 1009)</a:t>
            </a:r>
          </a:p>
        </p:txBody>
      </p:sp>
    </p:spTree>
    <p:extLst>
      <p:ext uri="{BB962C8B-B14F-4D97-AF65-F5344CB8AC3E}">
        <p14:creationId xmlns:p14="http://schemas.microsoft.com/office/powerpoint/2010/main" val="10377426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019F4-13F9-C48B-4C32-C3EC8821ACD5}"/>
              </a:ext>
            </a:extLst>
          </p:cNvPr>
          <p:cNvSpPr>
            <a:spLocks noGrp="1"/>
          </p:cNvSpPr>
          <p:nvPr>
            <p:ph type="title"/>
          </p:nvPr>
        </p:nvSpPr>
        <p:spPr/>
        <p:txBody>
          <a:bodyPr/>
          <a:lstStyle/>
          <a:p>
            <a:r>
              <a:rPr lang="en-AU" dirty="0"/>
              <a:t>Consumer Responsibilisation in Action</a:t>
            </a:r>
          </a:p>
        </p:txBody>
      </p:sp>
      <p:pic>
        <p:nvPicPr>
          <p:cNvPr id="5" name="Content Placeholder 4">
            <a:extLst>
              <a:ext uri="{FF2B5EF4-FFF2-40B4-BE49-F238E27FC236}">
                <a16:creationId xmlns:a16="http://schemas.microsoft.com/office/drawing/2014/main" id="{41DD997C-A33C-F620-AB40-6A1C7C601D00}"/>
              </a:ext>
            </a:extLst>
          </p:cNvPr>
          <p:cNvPicPr>
            <a:picLocks noGrp="1" noChangeAspect="1"/>
          </p:cNvPicPr>
          <p:nvPr>
            <p:ph idx="1"/>
          </p:nvPr>
        </p:nvPicPr>
        <p:blipFill>
          <a:blip r:embed="rId2"/>
          <a:stretch>
            <a:fillRect/>
          </a:stretch>
        </p:blipFill>
        <p:spPr>
          <a:xfrm>
            <a:off x="1687029" y="1825625"/>
            <a:ext cx="8817942" cy="4351338"/>
          </a:xfrm>
        </p:spPr>
      </p:pic>
    </p:spTree>
    <p:extLst>
      <p:ext uri="{BB962C8B-B14F-4D97-AF65-F5344CB8AC3E}">
        <p14:creationId xmlns:p14="http://schemas.microsoft.com/office/powerpoint/2010/main" val="39409525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4133E-D5B5-258F-E82C-1631398F25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A07C34-00FF-C219-2F8D-9598F015CC57}"/>
              </a:ext>
            </a:extLst>
          </p:cNvPr>
          <p:cNvSpPr>
            <a:spLocks noGrp="1"/>
          </p:cNvSpPr>
          <p:nvPr>
            <p:ph type="title"/>
          </p:nvPr>
        </p:nvSpPr>
        <p:spPr/>
        <p:txBody>
          <a:bodyPr/>
          <a:lstStyle/>
          <a:p>
            <a:r>
              <a:rPr lang="en-AU" dirty="0"/>
              <a:t>Consumer Responsibilisation in Action</a:t>
            </a:r>
          </a:p>
        </p:txBody>
      </p:sp>
      <p:pic>
        <p:nvPicPr>
          <p:cNvPr id="2050" name="Picture 2" descr="Follow for more @entrelligence 👈Watch the Tesla Cybertruck Get Crash Tested  The Tesla Cybertruck has not yet undergone official crash testing by the  National Highway Traffic Safety Administration (NHTSA) or the Insurance">
            <a:extLst>
              <a:ext uri="{FF2B5EF4-FFF2-40B4-BE49-F238E27FC236}">
                <a16:creationId xmlns:a16="http://schemas.microsoft.com/office/drawing/2014/main" id="{C5A3612B-138B-2AEE-82FB-3911B7AF63F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87801" y="1368666"/>
            <a:ext cx="4103450" cy="51242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1501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20B5-C93F-C64A-BF34-244FF2E1C604}"/>
              </a:ext>
            </a:extLst>
          </p:cNvPr>
          <p:cNvSpPr>
            <a:spLocks noGrp="1"/>
          </p:cNvSpPr>
          <p:nvPr>
            <p:ph type="title"/>
          </p:nvPr>
        </p:nvSpPr>
        <p:spPr/>
        <p:txBody>
          <a:bodyPr/>
          <a:lstStyle/>
          <a:p>
            <a:r>
              <a:rPr lang="en-AU" dirty="0"/>
              <a:t>State Solution to Social Problems</a:t>
            </a:r>
          </a:p>
        </p:txBody>
      </p:sp>
      <p:pic>
        <p:nvPicPr>
          <p:cNvPr id="5" name="Content Placeholder 4">
            <a:extLst>
              <a:ext uri="{FF2B5EF4-FFF2-40B4-BE49-F238E27FC236}">
                <a16:creationId xmlns:a16="http://schemas.microsoft.com/office/drawing/2014/main" id="{80C960A9-9BF1-4FA2-F40E-FA63468877CD}"/>
              </a:ext>
            </a:extLst>
          </p:cNvPr>
          <p:cNvPicPr>
            <a:picLocks noGrp="1" noChangeAspect="1"/>
          </p:cNvPicPr>
          <p:nvPr>
            <p:ph idx="1"/>
          </p:nvPr>
        </p:nvPicPr>
        <p:blipFill>
          <a:blip r:embed="rId2"/>
          <a:stretch>
            <a:fillRect/>
          </a:stretch>
        </p:blipFill>
        <p:spPr>
          <a:xfrm>
            <a:off x="2730310" y="1825625"/>
            <a:ext cx="6731380" cy="4351338"/>
          </a:xfrm>
        </p:spPr>
      </p:pic>
    </p:spTree>
    <p:extLst>
      <p:ext uri="{BB962C8B-B14F-4D97-AF65-F5344CB8AC3E}">
        <p14:creationId xmlns:p14="http://schemas.microsoft.com/office/powerpoint/2010/main" val="3970897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0C48F9-DBD7-0237-4E1F-3EB1207926AE}"/>
              </a:ext>
            </a:extLst>
          </p:cNvPr>
          <p:cNvSpPr>
            <a:spLocks noGrp="1"/>
          </p:cNvSpPr>
          <p:nvPr>
            <p:ph type="title"/>
          </p:nvPr>
        </p:nvSpPr>
        <p:spPr/>
        <p:txBody>
          <a:bodyPr/>
          <a:lstStyle/>
          <a:p>
            <a:r>
              <a:rPr lang="en-AU" dirty="0"/>
              <a:t>Discussion:</a:t>
            </a:r>
          </a:p>
        </p:txBody>
      </p:sp>
      <p:sp>
        <p:nvSpPr>
          <p:cNvPr id="3" name="Content Placeholder 2">
            <a:extLst>
              <a:ext uri="{FF2B5EF4-FFF2-40B4-BE49-F238E27FC236}">
                <a16:creationId xmlns:a16="http://schemas.microsoft.com/office/drawing/2014/main" id="{43A6466B-6023-74D9-7E75-26FF29EFFAA9}"/>
              </a:ext>
            </a:extLst>
          </p:cNvPr>
          <p:cNvSpPr>
            <a:spLocks noGrp="1"/>
          </p:cNvSpPr>
          <p:nvPr>
            <p:ph idx="1"/>
          </p:nvPr>
        </p:nvSpPr>
        <p:spPr/>
        <p:txBody>
          <a:bodyPr/>
          <a:lstStyle/>
          <a:p>
            <a:r>
              <a:rPr lang="en-AU" dirty="0"/>
              <a:t>Is it consumers’ responsibility to buy no or little plastic?</a:t>
            </a:r>
          </a:p>
          <a:p>
            <a:r>
              <a:rPr lang="en-AU" dirty="0"/>
              <a:t>Is it consumers’ responsibility to recycle plastic?</a:t>
            </a:r>
          </a:p>
          <a:p>
            <a:r>
              <a:rPr lang="en-AU" dirty="0"/>
              <a:t>What are the alternatives to the plastic problem?</a:t>
            </a:r>
          </a:p>
        </p:txBody>
      </p:sp>
    </p:spTree>
    <p:extLst>
      <p:ext uri="{BB962C8B-B14F-4D97-AF65-F5344CB8AC3E}">
        <p14:creationId xmlns:p14="http://schemas.microsoft.com/office/powerpoint/2010/main" val="3931598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A36CB-86D1-B9A9-6B08-A9A3FCB55357}"/>
              </a:ext>
            </a:extLst>
          </p:cNvPr>
          <p:cNvSpPr>
            <a:spLocks noGrp="1"/>
          </p:cNvSpPr>
          <p:nvPr>
            <p:ph type="ctrTitle"/>
          </p:nvPr>
        </p:nvSpPr>
        <p:spPr/>
        <p:txBody>
          <a:bodyPr/>
          <a:lstStyle/>
          <a:p>
            <a:r>
              <a:rPr lang="en-AU" dirty="0"/>
              <a:t>The end.</a:t>
            </a:r>
          </a:p>
        </p:txBody>
      </p:sp>
      <p:sp>
        <p:nvSpPr>
          <p:cNvPr id="6" name="Subtitle 5">
            <a:extLst>
              <a:ext uri="{FF2B5EF4-FFF2-40B4-BE49-F238E27FC236}">
                <a16:creationId xmlns:a16="http://schemas.microsoft.com/office/drawing/2014/main" id="{BDA0520E-F738-E101-F1B3-78C9B54EB0C0}"/>
              </a:ext>
            </a:extLst>
          </p:cNvPr>
          <p:cNvSpPr>
            <a:spLocks noGrp="1"/>
          </p:cNvSpPr>
          <p:nvPr>
            <p:ph type="subTitle" idx="1"/>
          </p:nvPr>
        </p:nvSpPr>
        <p:spPr/>
        <p:txBody>
          <a:bodyPr/>
          <a:lstStyle/>
          <a:p>
            <a:endParaRPr lang="en-AU"/>
          </a:p>
        </p:txBody>
      </p:sp>
    </p:spTree>
    <p:extLst>
      <p:ext uri="{BB962C8B-B14F-4D97-AF65-F5344CB8AC3E}">
        <p14:creationId xmlns:p14="http://schemas.microsoft.com/office/powerpoint/2010/main" val="1952865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697031" y="660626"/>
            <a:ext cx="6031706" cy="675085"/>
          </a:xfrm>
        </p:spPr>
        <p:txBody>
          <a:bodyPr>
            <a:normAutofit fontScale="90000"/>
          </a:bodyPr>
          <a:lstStyle/>
          <a:p>
            <a:pPr eaLnBrk="1" hangingPunct="1"/>
            <a:r>
              <a:rPr lang="en-US" altLang="en-US" dirty="0"/>
              <a:t>What’s expected of you</a:t>
            </a:r>
            <a:endParaRPr lang="en-AU" altLang="en-US" dirty="0"/>
          </a:p>
        </p:txBody>
      </p:sp>
      <p:sp>
        <p:nvSpPr>
          <p:cNvPr id="13315" name="Content Placeholder 2"/>
          <p:cNvSpPr>
            <a:spLocks noGrp="1"/>
          </p:cNvSpPr>
          <p:nvPr>
            <p:ph idx="1"/>
          </p:nvPr>
        </p:nvSpPr>
        <p:spPr>
          <a:xfrm>
            <a:off x="787400" y="2117752"/>
            <a:ext cx="7125804" cy="4308447"/>
          </a:xfrm>
        </p:spPr>
        <p:txBody>
          <a:bodyPr>
            <a:normAutofit fontScale="92500" lnSpcReduction="10000"/>
          </a:bodyPr>
          <a:lstStyle/>
          <a:p>
            <a:pPr eaLnBrk="1" hangingPunct="1"/>
            <a:r>
              <a:rPr lang="en-US" altLang="en-US" sz="2400" b="1" dirty="0"/>
              <a:t>READ THE CLASS SUMMARY (P&amp;C and Wattle)</a:t>
            </a:r>
          </a:p>
          <a:p>
            <a:pPr lvl="1" eaLnBrk="1" hangingPunct="1"/>
            <a:r>
              <a:rPr lang="en-US" altLang="en-US" dirty="0"/>
              <a:t>This is your contract with me and the university. </a:t>
            </a:r>
          </a:p>
          <a:p>
            <a:pPr lvl="1" eaLnBrk="1" hangingPunct="1"/>
            <a:r>
              <a:rPr lang="en-US" altLang="en-US" dirty="0"/>
              <a:t>Know what you’re signing up to</a:t>
            </a:r>
          </a:p>
          <a:p>
            <a:r>
              <a:rPr lang="en-US" altLang="en-US" sz="2400" b="1" dirty="0"/>
              <a:t>READ THE COURSE INFORMATION (Wattle)</a:t>
            </a:r>
          </a:p>
          <a:p>
            <a:r>
              <a:rPr lang="en-US" altLang="en-US" sz="2400" dirty="0"/>
              <a:t>Engage in continuous learning and assessment</a:t>
            </a:r>
          </a:p>
          <a:p>
            <a:pPr eaLnBrk="1" hangingPunct="1"/>
            <a:r>
              <a:rPr lang="en-US" altLang="en-US" sz="2400" dirty="0"/>
              <a:t>Meet deadlines that are given</a:t>
            </a:r>
          </a:p>
          <a:p>
            <a:pPr lvl="1" eaLnBrk="1" hangingPunct="1"/>
            <a:r>
              <a:rPr lang="en-US" altLang="en-US" dirty="0"/>
              <a:t>Penalties will be applied</a:t>
            </a:r>
          </a:p>
          <a:p>
            <a:pPr lvl="1" eaLnBrk="1" hangingPunct="1"/>
            <a:r>
              <a:rPr lang="en-US" altLang="en-US" dirty="0"/>
              <a:t>This is a fairness and equity issue</a:t>
            </a:r>
          </a:p>
          <a:p>
            <a:pPr lvl="1" eaLnBrk="1" hangingPunct="1"/>
            <a:r>
              <a:rPr lang="en-US" altLang="en-US" dirty="0"/>
              <a:t>If you are in trouble </a:t>
            </a:r>
            <a:r>
              <a:rPr lang="en-US" altLang="en-US" b="1" dirty="0"/>
              <a:t>let me know*</a:t>
            </a:r>
          </a:p>
          <a:p>
            <a:pPr lvl="3"/>
            <a:r>
              <a:rPr lang="en-US" altLang="en-US" sz="1600" dirty="0"/>
              <a:t>See Wattle</a:t>
            </a:r>
            <a:endParaRPr lang="en-US" altLang="en-US" sz="2000" dirty="0"/>
          </a:p>
          <a:p>
            <a:pPr marL="514350" lvl="2" indent="0" algn="r">
              <a:buNone/>
            </a:pPr>
            <a:endParaRPr lang="en-US" altLang="en-US" dirty="0"/>
          </a:p>
          <a:p>
            <a:pPr marL="514350" lvl="2" indent="0" algn="r">
              <a:buNone/>
            </a:pPr>
            <a:r>
              <a:rPr lang="en-US" altLang="en-US" dirty="0"/>
              <a:t>*Because I’m not psychic</a:t>
            </a:r>
          </a:p>
          <a:p>
            <a:pPr marL="514350" lvl="2" indent="0">
              <a:buNone/>
            </a:pPr>
            <a:endParaRPr lang="en-US" altLang="en-US" sz="1800" dirty="0"/>
          </a:p>
        </p:txBody>
      </p:sp>
      <p:pic>
        <p:nvPicPr>
          <p:cNvPr id="1331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3204" y="2117753"/>
            <a:ext cx="3231333" cy="43084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pic>
    </p:spTree>
    <p:extLst>
      <p:ext uri="{BB962C8B-B14F-4D97-AF65-F5344CB8AC3E}">
        <p14:creationId xmlns:p14="http://schemas.microsoft.com/office/powerpoint/2010/main" val="25199914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1022749" y="692363"/>
            <a:ext cx="6031706" cy="675085"/>
          </a:xfrm>
        </p:spPr>
        <p:txBody>
          <a:bodyPr>
            <a:normAutofit fontScale="90000"/>
          </a:bodyPr>
          <a:lstStyle/>
          <a:p>
            <a:pPr eaLnBrk="1" hangingPunct="1"/>
            <a:r>
              <a:rPr lang="en-US" altLang="en-US" dirty="0"/>
              <a:t>What I expect of you</a:t>
            </a:r>
            <a:endParaRPr lang="en-AU" altLang="en-US" dirty="0"/>
          </a:p>
        </p:txBody>
      </p:sp>
      <p:sp>
        <p:nvSpPr>
          <p:cNvPr id="13315" name="Content Placeholder 2"/>
          <p:cNvSpPr>
            <a:spLocks noGrp="1"/>
          </p:cNvSpPr>
          <p:nvPr>
            <p:ph idx="1"/>
          </p:nvPr>
        </p:nvSpPr>
        <p:spPr>
          <a:xfrm>
            <a:off x="1255980" y="2433819"/>
            <a:ext cx="2457211" cy="1913810"/>
          </a:xfrm>
        </p:spPr>
        <p:txBody>
          <a:bodyPr/>
          <a:lstStyle/>
          <a:p>
            <a:pPr eaLnBrk="1" hangingPunct="1"/>
            <a:r>
              <a:rPr lang="en-US" altLang="en-US" dirty="0"/>
              <a:t>Be prepared</a:t>
            </a:r>
          </a:p>
          <a:p>
            <a:pPr eaLnBrk="1" hangingPunct="1"/>
            <a:r>
              <a:rPr lang="en-US" altLang="en-US" dirty="0"/>
              <a:t>Be respectful</a:t>
            </a:r>
          </a:p>
          <a:p>
            <a:pPr eaLnBrk="1" hangingPunct="1"/>
            <a:r>
              <a:rPr lang="en-US" altLang="en-US" dirty="0"/>
              <a:t>Have fun</a:t>
            </a:r>
          </a:p>
          <a:p>
            <a:pPr lvl="3" eaLnBrk="1" hangingPunct="1"/>
            <a:endParaRPr lang="en-AU" altLang="en-US" dirty="0"/>
          </a:p>
        </p:txBody>
      </p:sp>
      <p:pic>
        <p:nvPicPr>
          <p:cNvPr id="2052" name="Picture 4" descr="Post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5200" y="1999449"/>
            <a:ext cx="6160820" cy="3891044"/>
          </a:xfrm>
          <a:prstGeom prst="rect">
            <a:avLst/>
          </a:prstGeom>
          <a:noFill/>
          <a:extLst>
            <a:ext uri="{909E8E84-426E-40DD-AFC4-6F175D3DCCD1}">
              <a14:hiddenFill xmlns:a14="http://schemas.microsoft.com/office/drawing/2010/main">
                <a:solidFill>
                  <a:srgbClr val="FFFFFF"/>
                </a:solidFill>
              </a14:hiddenFill>
            </a:ext>
          </a:extLst>
        </p:spPr>
      </p:pic>
      <p:sp>
        <p:nvSpPr>
          <p:cNvPr id="2" name="Multiply 1"/>
          <p:cNvSpPr/>
          <p:nvPr/>
        </p:nvSpPr>
        <p:spPr>
          <a:xfrm>
            <a:off x="5322644" y="1490297"/>
            <a:ext cx="3780692" cy="3903785"/>
          </a:xfrm>
          <a:prstGeom prst="mathMultiply">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sz="1350"/>
          </a:p>
        </p:txBody>
      </p:sp>
    </p:spTree>
    <p:extLst>
      <p:ext uri="{BB962C8B-B14F-4D97-AF65-F5344CB8AC3E}">
        <p14:creationId xmlns:p14="http://schemas.microsoft.com/office/powerpoint/2010/main" val="331874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BD5A5-8922-2B24-D9EA-054B0B377941}"/>
              </a:ext>
            </a:extLst>
          </p:cNvPr>
          <p:cNvSpPr>
            <a:spLocks noGrp="1"/>
          </p:cNvSpPr>
          <p:nvPr>
            <p:ph type="title"/>
          </p:nvPr>
        </p:nvSpPr>
        <p:spPr/>
        <p:txBody>
          <a:bodyPr/>
          <a:lstStyle/>
          <a:p>
            <a:r>
              <a:rPr lang="en-AU" dirty="0"/>
              <a:t>Navigating Wattle</a:t>
            </a:r>
          </a:p>
        </p:txBody>
      </p:sp>
      <p:sp>
        <p:nvSpPr>
          <p:cNvPr id="3" name="Content Placeholder 2">
            <a:extLst>
              <a:ext uri="{FF2B5EF4-FFF2-40B4-BE49-F238E27FC236}">
                <a16:creationId xmlns:a16="http://schemas.microsoft.com/office/drawing/2014/main" id="{E898A6D9-78A8-5CDE-3856-1693AF13B8EC}"/>
              </a:ext>
            </a:extLst>
          </p:cNvPr>
          <p:cNvSpPr>
            <a:spLocks noGrp="1"/>
          </p:cNvSpPr>
          <p:nvPr>
            <p:ph sz="half" idx="1"/>
          </p:nvPr>
        </p:nvSpPr>
        <p:spPr/>
        <p:txBody>
          <a:bodyPr>
            <a:normAutofit fontScale="85000" lnSpcReduction="20000"/>
          </a:bodyPr>
          <a:lstStyle/>
          <a:p>
            <a:r>
              <a:rPr lang="en-AU" dirty="0"/>
              <a:t>When is stuff happening:</a:t>
            </a:r>
          </a:p>
          <a:p>
            <a:pPr lvl="1"/>
            <a:r>
              <a:rPr lang="en-AU" dirty="0"/>
              <a:t>Class summary or Semester calendar</a:t>
            </a:r>
          </a:p>
          <a:p>
            <a:r>
              <a:rPr lang="en-AU" dirty="0"/>
              <a:t>What do I need to study:</a:t>
            </a:r>
          </a:p>
          <a:p>
            <a:pPr lvl="1"/>
            <a:r>
              <a:rPr lang="en-AU" dirty="0"/>
              <a:t>Course resources section:</a:t>
            </a:r>
          </a:p>
          <a:p>
            <a:pPr lvl="2"/>
            <a:r>
              <a:rPr lang="en-AU" dirty="0"/>
              <a:t>Multiple textbook access options</a:t>
            </a:r>
          </a:p>
          <a:p>
            <a:pPr lvl="2"/>
            <a:r>
              <a:rPr lang="en-AU" dirty="0"/>
              <a:t>Course readings (including textbook via the library)</a:t>
            </a:r>
          </a:p>
          <a:p>
            <a:pPr lvl="2"/>
            <a:r>
              <a:rPr lang="en-AU" dirty="0"/>
              <a:t>Learning resources and guides</a:t>
            </a:r>
          </a:p>
          <a:p>
            <a:pPr lvl="3"/>
            <a:r>
              <a:rPr lang="en-AU" dirty="0"/>
              <a:t>Assumed knowledge material</a:t>
            </a:r>
          </a:p>
          <a:p>
            <a:pPr lvl="3"/>
            <a:r>
              <a:rPr lang="en-AU" dirty="0"/>
              <a:t>Academic integrity</a:t>
            </a:r>
          </a:p>
          <a:p>
            <a:pPr lvl="3"/>
            <a:r>
              <a:rPr lang="en-AU" dirty="0"/>
              <a:t>Other helpful stuff</a:t>
            </a:r>
          </a:p>
          <a:p>
            <a:pPr lvl="1"/>
            <a:r>
              <a:rPr lang="en-AU" dirty="0"/>
              <a:t>Lecture Resources</a:t>
            </a:r>
          </a:p>
          <a:p>
            <a:pPr lvl="2"/>
            <a:r>
              <a:rPr lang="en-AU" dirty="0"/>
              <a:t>Lecture Slides</a:t>
            </a:r>
          </a:p>
          <a:p>
            <a:pPr lvl="2"/>
            <a:r>
              <a:rPr lang="en-AU" dirty="0"/>
              <a:t>Echo360 lecture recordings</a:t>
            </a:r>
          </a:p>
          <a:p>
            <a:pPr lvl="1"/>
            <a:r>
              <a:rPr lang="en-AU" dirty="0"/>
              <a:t>Tutorial Resources</a:t>
            </a:r>
          </a:p>
          <a:p>
            <a:pPr lvl="2"/>
            <a:r>
              <a:rPr lang="en-AU" dirty="0"/>
              <a:t>Tutorial forum (weekly posts)</a:t>
            </a:r>
          </a:p>
          <a:p>
            <a:endParaRPr lang="en-AU" dirty="0"/>
          </a:p>
        </p:txBody>
      </p:sp>
      <p:sp>
        <p:nvSpPr>
          <p:cNvPr id="4" name="Content Placeholder 3">
            <a:extLst>
              <a:ext uri="{FF2B5EF4-FFF2-40B4-BE49-F238E27FC236}">
                <a16:creationId xmlns:a16="http://schemas.microsoft.com/office/drawing/2014/main" id="{8F626D40-C2AD-98F0-8C6B-81C6703494C9}"/>
              </a:ext>
            </a:extLst>
          </p:cNvPr>
          <p:cNvSpPr>
            <a:spLocks noGrp="1"/>
          </p:cNvSpPr>
          <p:nvPr>
            <p:ph sz="half" idx="2"/>
          </p:nvPr>
        </p:nvSpPr>
        <p:spPr/>
        <p:txBody>
          <a:bodyPr>
            <a:normAutofit fontScale="85000" lnSpcReduction="20000"/>
          </a:bodyPr>
          <a:lstStyle/>
          <a:p>
            <a:r>
              <a:rPr lang="en-AU" dirty="0"/>
              <a:t>What do I need to do:</a:t>
            </a:r>
          </a:p>
          <a:p>
            <a:pPr lvl="1"/>
            <a:r>
              <a:rPr lang="en-AU" dirty="0"/>
              <a:t>Class summary</a:t>
            </a:r>
          </a:p>
          <a:p>
            <a:pPr lvl="1"/>
            <a:r>
              <a:rPr lang="en-AU" dirty="0"/>
              <a:t>Assessment overview</a:t>
            </a:r>
          </a:p>
          <a:p>
            <a:pPr lvl="1"/>
            <a:r>
              <a:rPr lang="en-AU" dirty="0"/>
              <a:t>Individual assessment briefs</a:t>
            </a:r>
          </a:p>
          <a:p>
            <a:r>
              <a:rPr lang="en-AU" dirty="0"/>
              <a:t>Where do I submit:</a:t>
            </a:r>
          </a:p>
          <a:p>
            <a:pPr lvl="1"/>
            <a:r>
              <a:rPr lang="en-AU" dirty="0"/>
              <a:t>Assessment tasks 1,4, and 5</a:t>
            </a:r>
          </a:p>
          <a:p>
            <a:pPr lvl="2"/>
            <a:r>
              <a:rPr lang="en-AU" dirty="0"/>
              <a:t>Links in individual assessment sections</a:t>
            </a:r>
          </a:p>
          <a:p>
            <a:pPr lvl="1"/>
            <a:r>
              <a:rPr lang="en-AU" dirty="0"/>
              <a:t>Assessment tasks 2 and 3</a:t>
            </a:r>
          </a:p>
          <a:p>
            <a:pPr lvl="2"/>
            <a:r>
              <a:rPr lang="en-AU" dirty="0"/>
              <a:t>Tutorial Resources </a:t>
            </a:r>
            <a:r>
              <a:rPr lang="en-AU" dirty="0">
                <a:sym typeface="Wingdings" panose="05000000000000000000" pitchFamily="2" charset="2"/>
              </a:rPr>
              <a:t> Tutorial forum</a:t>
            </a:r>
            <a:endParaRPr lang="en-AU" dirty="0"/>
          </a:p>
          <a:p>
            <a:r>
              <a:rPr lang="en-AU" dirty="0"/>
              <a:t>Keeping up to date:</a:t>
            </a:r>
          </a:p>
          <a:p>
            <a:pPr lvl="1"/>
            <a:r>
              <a:rPr lang="en-AU" dirty="0"/>
              <a:t>Course announcements (email and forum)</a:t>
            </a:r>
          </a:p>
          <a:p>
            <a:pPr lvl="1"/>
            <a:r>
              <a:rPr lang="en-AU" dirty="0"/>
              <a:t>Email</a:t>
            </a:r>
          </a:p>
          <a:p>
            <a:endParaRPr lang="en-AU" dirty="0"/>
          </a:p>
        </p:txBody>
      </p:sp>
    </p:spTree>
    <p:extLst>
      <p:ext uri="{BB962C8B-B14F-4D97-AF65-F5344CB8AC3E}">
        <p14:creationId xmlns:p14="http://schemas.microsoft.com/office/powerpoint/2010/main" val="93552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b="0" i="0" dirty="0">
                <a:effectLst/>
              </a:rPr>
              <a:t>L1.1: </a:t>
            </a:r>
            <a:r>
              <a:rPr lang="en-AU" dirty="0"/>
              <a:t>Introduction to the course</a:t>
            </a:r>
          </a:p>
        </p:txBody>
      </p:sp>
      <p:sp>
        <p:nvSpPr>
          <p:cNvPr id="5" name="Subtitle 4"/>
          <p:cNvSpPr>
            <a:spLocks noGrp="1"/>
          </p:cNvSpPr>
          <p:nvPr>
            <p:ph type="subTitle" idx="1"/>
          </p:nvPr>
        </p:nvSpPr>
        <p:spPr/>
        <p:txBody>
          <a:bodyPr/>
          <a:lstStyle/>
          <a:p>
            <a:endParaRPr lang="en-AU" dirty="0"/>
          </a:p>
        </p:txBody>
      </p:sp>
    </p:spTree>
    <p:extLst>
      <p:ext uri="{BB962C8B-B14F-4D97-AF65-F5344CB8AC3E}">
        <p14:creationId xmlns:p14="http://schemas.microsoft.com/office/powerpoint/2010/main" val="123799366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A00E40439BFBE40943FA1BAA629CDDF" ma:contentTypeVersion="14" ma:contentTypeDescription="Create a new document." ma:contentTypeScope="" ma:versionID="9efd13ff00abc2706f0c9e9560e6b129">
  <xsd:schema xmlns:xsd="http://www.w3.org/2001/XMLSchema" xmlns:xs="http://www.w3.org/2001/XMLSchema" xmlns:p="http://schemas.microsoft.com/office/2006/metadata/properties" xmlns:ns3="a1fde872-d6fb-40d8-beeb-752970c8c6a1" xmlns:ns4="35b4d721-a973-4c4a-954f-116014b597c3" targetNamespace="http://schemas.microsoft.com/office/2006/metadata/properties" ma:root="true" ma:fieldsID="77e57a69ab3b918b61f1474f2aab3e23" ns3:_="" ns4:_="">
    <xsd:import namespace="a1fde872-d6fb-40d8-beeb-752970c8c6a1"/>
    <xsd:import namespace="35b4d721-a973-4c4a-954f-116014b597c3"/>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3:MediaServiceOCR" minOccurs="0"/>
                <xsd:element ref="ns4:SharedWithUsers" minOccurs="0"/>
                <xsd:element ref="ns4:SharedWithDetails" minOccurs="0"/>
                <xsd:element ref="ns4:SharingHintHash" minOccurs="0"/>
                <xsd:element ref="ns3:MediaServiceLocation" minOccurs="0"/>
                <xsd:element ref="ns3:MediaServiceGenerationTime" minOccurs="0"/>
                <xsd:element ref="ns3:MediaServiceEventHashCode"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fde872-d6fb-40d8-beeb-752970c8c6a1"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5b4d721-a973-4c4a-954f-116014b597c3"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SharingHintHash" ma:index="15"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2CBFFB14-EDF7-4F1E-9DCD-7BC03210610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fde872-d6fb-40d8-beeb-752970c8c6a1"/>
    <ds:schemaRef ds:uri="35b4d721-a973-4c4a-954f-116014b597c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1A8A9D-C9B8-4407-9415-ED0F76A0079D}">
  <ds:schemaRefs>
    <ds:schemaRef ds:uri="http://schemas.microsoft.com/sharepoint/v3/contenttype/forms"/>
  </ds:schemaRefs>
</ds:datastoreItem>
</file>

<file path=customXml/itemProps3.xml><?xml version="1.0" encoding="utf-8"?>
<ds:datastoreItem xmlns:ds="http://schemas.openxmlformats.org/officeDocument/2006/customXml" ds:itemID="{78FB455C-62D6-47D6-8E08-1FE0D0291492}">
  <ds:schemaRefs>
    <ds:schemaRef ds:uri="http://purl.org/dc/terms/"/>
    <ds:schemaRef ds:uri="http://purl.org/dc/elements/1.1/"/>
    <ds:schemaRef ds:uri="http://schemas.microsoft.com/office/2006/documentManagement/types"/>
    <ds:schemaRef ds:uri="http://www.w3.org/XML/1998/namespace"/>
    <ds:schemaRef ds:uri="35b4d721-a973-4c4a-954f-116014b597c3"/>
    <ds:schemaRef ds:uri="http://schemas.microsoft.com/office/2006/metadata/properties"/>
    <ds:schemaRef ds:uri="a1fde872-d6fb-40d8-beeb-752970c8c6a1"/>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Office 2013 - 2022 Theme</Template>
  <TotalTime>10502</TotalTime>
  <Words>1932</Words>
  <Application>Microsoft Office PowerPoint</Application>
  <PresentationFormat>Widescreen</PresentationFormat>
  <Paragraphs>324</Paragraphs>
  <Slides>59</Slides>
  <Notes>4</Notes>
  <HiddenSlides>0</HiddenSlides>
  <MMClips>10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59</vt:i4>
      </vt:variant>
    </vt:vector>
  </HeadingPairs>
  <TitlesOfParts>
    <vt:vector size="69" baseType="lpstr">
      <vt:lpstr>-apple-system</vt:lpstr>
      <vt:lpstr>Arial</vt:lpstr>
      <vt:lpstr>Calibri</vt:lpstr>
      <vt:lpstr>Calibri Light</vt:lpstr>
      <vt:lpstr>Public Sans</vt:lpstr>
      <vt:lpstr>Rage Italic</vt:lpstr>
      <vt:lpstr>Source Sans Pro</vt:lpstr>
      <vt:lpstr>Times New Roman</vt:lpstr>
      <vt:lpstr>Wingdings</vt:lpstr>
      <vt:lpstr>Office Theme</vt:lpstr>
      <vt:lpstr>MKTG7050</vt:lpstr>
      <vt:lpstr>Week 1 Topics</vt:lpstr>
      <vt:lpstr>Contact Information </vt:lpstr>
      <vt:lpstr>Who I am</vt:lpstr>
      <vt:lpstr>Who I am</vt:lpstr>
      <vt:lpstr>What’s expected of you</vt:lpstr>
      <vt:lpstr>What I expect of you</vt:lpstr>
      <vt:lpstr>Navigating Wattle</vt:lpstr>
      <vt:lpstr>L1.1: Introduction to the course</vt:lpstr>
      <vt:lpstr>PowerPoint Presentation</vt:lpstr>
      <vt:lpstr>Course Description</vt:lpstr>
      <vt:lpstr>Course learning outcomes</vt:lpstr>
      <vt:lpstr>Course Structure</vt:lpstr>
      <vt:lpstr>Assessment Overview</vt:lpstr>
      <vt:lpstr>Assessment Skill Development</vt:lpstr>
      <vt:lpstr>Assessment Skill Development</vt:lpstr>
      <vt:lpstr>Assessment Skill Development</vt:lpstr>
      <vt:lpstr>Assessment Skill Development</vt:lpstr>
      <vt:lpstr>Lecture format</vt:lpstr>
      <vt:lpstr>Tutorial Format</vt:lpstr>
      <vt:lpstr>Foundations of Consumer Behaviour</vt:lpstr>
      <vt:lpstr>PowerPoint Presentation</vt:lpstr>
      <vt:lpstr>L1.2: Introduction: Consumer Behaviour</vt:lpstr>
      <vt:lpstr>PowerPoint Presentation</vt:lpstr>
      <vt:lpstr>What is Consumer Behaviour?</vt:lpstr>
      <vt:lpstr>Segmentation – Targeting - Positioning</vt:lpstr>
      <vt:lpstr>Segmentation, Targeting and Positioning (STP)</vt:lpstr>
      <vt:lpstr>Segmentation Methods and Variables</vt:lpstr>
      <vt:lpstr>L1.3: Consumption: Theoretical Perspectives</vt:lpstr>
      <vt:lpstr>Q: Why do we consume? A: Value!</vt:lpstr>
      <vt:lpstr>Value types</vt:lpstr>
      <vt:lpstr>Consumption: Theoretical Perspectives of Consumption</vt:lpstr>
      <vt:lpstr>Example 1</vt:lpstr>
      <vt:lpstr>Example 2</vt:lpstr>
      <vt:lpstr>Example 3</vt:lpstr>
      <vt:lpstr>L1.4: Consumption: Research Perspectives</vt:lpstr>
      <vt:lpstr>PowerPoint Presentation</vt:lpstr>
      <vt:lpstr>Philosophical Perspectives</vt:lpstr>
      <vt:lpstr>Positivism v Interpretevism</vt:lpstr>
      <vt:lpstr>Example of Positivism in Consumer Research</vt:lpstr>
      <vt:lpstr>Example of Interpretivism in Consumer Research </vt:lpstr>
      <vt:lpstr>Consumer Research</vt:lpstr>
      <vt:lpstr>L1.5: Consumption types</vt:lpstr>
      <vt:lpstr>Consumption Typologies: How we consume</vt:lpstr>
      <vt:lpstr>Marketing in Action: Game launches</vt:lpstr>
      <vt:lpstr>Consumption Typologies: Gamer Example</vt:lpstr>
      <vt:lpstr>Example 1</vt:lpstr>
      <vt:lpstr>Example 2</vt:lpstr>
      <vt:lpstr>Example 3</vt:lpstr>
      <vt:lpstr>Example 4</vt:lpstr>
      <vt:lpstr>L1.6: Marketing Ethics</vt:lpstr>
      <vt:lpstr>Ethically Speaking: Influence vs Manipulation</vt:lpstr>
      <vt:lpstr>How much is the individual responsible for consumption?</vt:lpstr>
      <vt:lpstr>Consumer responsibilisation</vt:lpstr>
      <vt:lpstr>Consumer Responsibilisation in Action</vt:lpstr>
      <vt:lpstr>Consumer Responsibilisation in Action</vt:lpstr>
      <vt:lpstr>State Solution to Social Problems</vt:lpstr>
      <vt:lpstr>Discussion:</vt:lpstr>
      <vt:lpstr>The end.</vt:lpstr>
    </vt:vector>
  </TitlesOfParts>
  <Company>WebFeat Consulting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dc:title>
  <dc:creator>Rajiv Vaidyanathan</dc:creator>
  <cp:lastModifiedBy>Toni Eagar</cp:lastModifiedBy>
  <cp:revision>351</cp:revision>
  <dcterms:created xsi:type="dcterms:W3CDTF">1999-04-26T17:32:24Z</dcterms:created>
  <dcterms:modified xsi:type="dcterms:W3CDTF">2025-02-14T03:48:50Z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0x010100BA00E40439BFBE40943FA1BAA629CDDF</vt:lpwstr>
  </property>
</Properties>
</file>